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56" r:id="rId4"/>
    <p:sldId id="381" r:id="rId5"/>
    <p:sldId id="257" r:id="rId6"/>
    <p:sldId id="258" r:id="rId7"/>
    <p:sldId id="259" r:id="rId8"/>
    <p:sldId id="260" r:id="rId9"/>
    <p:sldId id="261" r:id="rId10"/>
    <p:sldId id="263" r:id="rId11"/>
    <p:sldId id="301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321" r:id="rId20"/>
    <p:sldId id="273" r:id="rId21"/>
    <p:sldId id="274" r:id="rId22"/>
    <p:sldId id="275" r:id="rId23"/>
    <p:sldId id="302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398" r:id="rId35"/>
    <p:sldId id="395" r:id="rId36"/>
    <p:sldId id="285" r:id="rId37"/>
    <p:sldId id="286" r:id="rId38"/>
    <p:sldId id="287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3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4545D-2B97-4BF1-9687-24644B333107}" v="380" dt="2020-10-18T14:56:38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6" y="18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tychios Protopapadakis" userId="8f2990f904bdbe98" providerId="LiveId" clId="{8EF18A7B-88FF-49B0-8773-024FCC652766}"/>
    <pc:docChg chg="undo redo custSel mod addSld delSld modSld">
      <pc:chgData name="Eftychios Protopapadakis" userId="8f2990f904bdbe98" providerId="LiveId" clId="{8EF18A7B-88FF-49B0-8773-024FCC652766}" dt="2020-10-16T10:39:16.820" v="622" actId="20577"/>
      <pc:docMkLst>
        <pc:docMk/>
      </pc:docMkLst>
      <pc:sldChg chg="addSp modSp new mod modMedia setBg">
        <pc:chgData name="Eftychios Protopapadakis" userId="8f2990f904bdbe98" providerId="LiveId" clId="{8EF18A7B-88FF-49B0-8773-024FCC652766}" dt="2020-10-16T07:23:28.569" v="30" actId="20577"/>
        <pc:sldMkLst>
          <pc:docMk/>
          <pc:sldMk cId="4292364968" sldId="256"/>
        </pc:sldMkLst>
        <pc:spChg chg="mod">
          <ac:chgData name="Eftychios Protopapadakis" userId="8f2990f904bdbe98" providerId="LiveId" clId="{8EF18A7B-88FF-49B0-8773-024FCC652766}" dt="2020-10-16T07:23:28.569" v="30" actId="20577"/>
          <ac:spMkLst>
            <pc:docMk/>
            <pc:sldMk cId="4292364968" sldId="256"/>
            <ac:spMk id="2" creationId="{659DB7CE-83C8-45E2-BA89-12078DB0CB6C}"/>
          </ac:spMkLst>
        </pc:spChg>
        <pc:spChg chg="mod">
          <ac:chgData name="Eftychios Protopapadakis" userId="8f2990f904bdbe98" providerId="LiveId" clId="{8EF18A7B-88FF-49B0-8773-024FCC652766}" dt="2020-10-16T07:05:56.497" v="19" actId="26606"/>
          <ac:spMkLst>
            <pc:docMk/>
            <pc:sldMk cId="4292364968" sldId="256"/>
            <ac:spMk id="3" creationId="{6B40EC44-B67C-43BE-9878-64D4B7AE0A96}"/>
          </ac:spMkLst>
        </pc:spChg>
        <pc:spChg chg="add">
          <ac:chgData name="Eftychios Protopapadakis" userId="8f2990f904bdbe98" providerId="LiveId" clId="{8EF18A7B-88FF-49B0-8773-024FCC652766}" dt="2020-10-16T07:05:56.497" v="19" actId="26606"/>
          <ac:spMkLst>
            <pc:docMk/>
            <pc:sldMk cId="4292364968" sldId="256"/>
            <ac:spMk id="9" creationId="{C1DD1A8A-57D5-4A81-AD04-532B043C5611}"/>
          </ac:spMkLst>
        </pc:spChg>
        <pc:spChg chg="add">
          <ac:chgData name="Eftychios Protopapadakis" userId="8f2990f904bdbe98" providerId="LiveId" clId="{8EF18A7B-88FF-49B0-8773-024FCC652766}" dt="2020-10-16T07:05:56.497" v="19" actId="26606"/>
          <ac:spMkLst>
            <pc:docMk/>
            <pc:sldMk cId="4292364968" sldId="256"/>
            <ac:spMk id="11" creationId="{007891EC-4501-44ED-A8C8-B11B6DB767AB}"/>
          </ac:spMkLst>
        </pc:spChg>
        <pc:picChg chg="add mod">
          <ac:chgData name="Eftychios Protopapadakis" userId="8f2990f904bdbe98" providerId="LiveId" clId="{8EF18A7B-88FF-49B0-8773-024FCC652766}" dt="2020-10-16T07:06:49.920" v="25" actId="1076"/>
          <ac:picMkLst>
            <pc:docMk/>
            <pc:sldMk cId="4292364968" sldId="256"/>
            <ac:picMk id="4" creationId="{3FE93AAD-907A-459D-A976-1D165533C56E}"/>
          </ac:picMkLst>
        </pc:picChg>
        <pc:picChg chg="add mod">
          <ac:chgData name="Eftychios Protopapadakis" userId="8f2990f904bdbe98" providerId="LiveId" clId="{8EF18A7B-88FF-49B0-8773-024FCC652766}" dt="2020-10-16T07:05:59.101" v="21"/>
          <ac:picMkLst>
            <pc:docMk/>
            <pc:sldMk cId="4292364968" sldId="256"/>
            <ac:picMk id="5" creationId="{E92990AC-5D08-4827-B027-E49426DA5CCA}"/>
          </ac:picMkLst>
        </pc:picChg>
      </pc:sldChg>
      <pc:sldChg chg="addSp delSp modSp new mod setBg">
        <pc:chgData name="Eftychios Protopapadakis" userId="8f2990f904bdbe98" providerId="LiveId" clId="{8EF18A7B-88FF-49B0-8773-024FCC652766}" dt="2020-10-16T07:31:47.433" v="63" actId="27636"/>
        <pc:sldMkLst>
          <pc:docMk/>
          <pc:sldMk cId="86509993" sldId="257"/>
        </pc:sldMkLst>
        <pc:spChg chg="mod">
          <ac:chgData name="Eftychios Protopapadakis" userId="8f2990f904bdbe98" providerId="LiveId" clId="{8EF18A7B-88FF-49B0-8773-024FCC652766}" dt="2020-10-16T07:29:11.448" v="32" actId="20577"/>
          <ac:spMkLst>
            <pc:docMk/>
            <pc:sldMk cId="86509993" sldId="257"/>
            <ac:spMk id="2" creationId="{AFAB8DBF-1FE1-4747-B7D7-24FC7CEA3880}"/>
          </ac:spMkLst>
        </pc:spChg>
        <pc:spChg chg="add del mod">
          <ac:chgData name="Eftychios Protopapadakis" userId="8f2990f904bdbe98" providerId="LiveId" clId="{8EF18A7B-88FF-49B0-8773-024FCC652766}" dt="2020-10-16T07:31:47.433" v="63" actId="27636"/>
          <ac:spMkLst>
            <pc:docMk/>
            <pc:sldMk cId="86509993" sldId="257"/>
            <ac:spMk id="3" creationId="{4EB1E34A-B370-4465-BFE2-F45B412C4665}"/>
          </ac:spMkLst>
        </pc:spChg>
        <pc:spChg chg="add del mod">
          <ac:chgData name="Eftychios Protopapadakis" userId="8f2990f904bdbe98" providerId="LiveId" clId="{8EF18A7B-88FF-49B0-8773-024FCC652766}" dt="2020-10-16T07:31:13.371" v="53" actId="478"/>
          <ac:spMkLst>
            <pc:docMk/>
            <pc:sldMk cId="86509993" sldId="257"/>
            <ac:spMk id="5" creationId="{CACAFBF8-E646-4C70-882B-28D45BA672F3}"/>
          </ac:spMkLst>
        </pc:spChg>
        <pc:spChg chg="add">
          <ac:chgData name="Eftychios Protopapadakis" userId="8f2990f904bdbe98" providerId="LiveId" clId="{8EF18A7B-88FF-49B0-8773-024FCC652766}" dt="2020-10-16T07:05:47.817" v="18" actId="26606"/>
          <ac:spMkLst>
            <pc:docMk/>
            <pc:sldMk cId="86509993" sldId="257"/>
            <ac:spMk id="8" creationId="{4351DFE5-F63D-4BE0-BDA9-E3EB88F01AA5}"/>
          </ac:spMkLst>
        </pc:spChg>
        <pc:picChg chg="add">
          <ac:chgData name="Eftychios Protopapadakis" userId="8f2990f904bdbe98" providerId="LiveId" clId="{8EF18A7B-88FF-49B0-8773-024FCC652766}" dt="2020-10-16T07:05:47.817" v="18" actId="26606"/>
          <ac:picMkLst>
            <pc:docMk/>
            <pc:sldMk cId="86509993" sldId="257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8EF18A7B-88FF-49B0-8773-024FCC652766}" dt="2020-10-16T10:23:10.641" v="394" actId="1076"/>
        <pc:sldMkLst>
          <pc:docMk/>
          <pc:sldMk cId="834403934" sldId="258"/>
        </pc:sldMkLst>
        <pc:spChg chg="mod">
          <ac:chgData name="Eftychios Protopapadakis" userId="8f2990f904bdbe98" providerId="LiveId" clId="{8EF18A7B-88FF-49B0-8773-024FCC652766}" dt="2020-10-16T10:16:26.713" v="97"/>
          <ac:spMkLst>
            <pc:docMk/>
            <pc:sldMk cId="834403934" sldId="258"/>
            <ac:spMk id="2" creationId="{AFAB8DBF-1FE1-4747-B7D7-24FC7CEA3880}"/>
          </ac:spMkLst>
        </pc:spChg>
        <pc:spChg chg="add del mod">
          <ac:chgData name="Eftychios Protopapadakis" userId="8f2990f904bdbe98" providerId="LiveId" clId="{8EF18A7B-88FF-49B0-8773-024FCC652766}" dt="2020-10-16T10:16:17.361" v="96" actId="26606"/>
          <ac:spMkLst>
            <pc:docMk/>
            <pc:sldMk cId="834403934" sldId="258"/>
            <ac:spMk id="3" creationId="{4EB1E34A-B370-4465-BFE2-F45B412C4665}"/>
          </ac:spMkLst>
        </pc:spChg>
        <pc:spChg chg="add del mod">
          <ac:chgData name="Eftychios Protopapadakis" userId="8f2990f904bdbe98" providerId="LiveId" clId="{8EF18A7B-88FF-49B0-8773-024FCC652766}" dt="2020-10-16T10:17:07.115" v="108" actId="22"/>
          <ac:spMkLst>
            <pc:docMk/>
            <pc:sldMk cId="834403934" sldId="258"/>
            <ac:spMk id="4" creationId="{990CE2F9-A21E-41E0-B37A-CAAEB8019A22}"/>
          </ac:spMkLst>
        </pc:spChg>
        <pc:spChg chg="add del">
          <ac:chgData name="Eftychios Protopapadakis" userId="8f2990f904bdbe98" providerId="LiveId" clId="{8EF18A7B-88FF-49B0-8773-024FCC652766}" dt="2020-10-16T10:16:17.361" v="96" actId="26606"/>
          <ac:spMkLst>
            <pc:docMk/>
            <pc:sldMk cId="834403934" sldId="258"/>
            <ac:spMk id="8" creationId="{4351DFE5-F63D-4BE0-BDA9-E3EB88F01AA5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15" creationId="{827B839B-9ADE-406B-8590-F1CAEDED45A1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17" creationId="{CFE45BF0-46DB-408C-B5F7-7B11716805D4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19" creationId="{2AEBC8F2-97B1-41B4-93F1-2D289E197FBA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21" creationId="{472E3A19-F5D5-48FC-BB9C-48C2F68F598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22" creationId="{2597F516-E93E-434C-ACBC-BB388571E7B3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23" creationId="{7A62E32F-BB65-43A8-8EB5-92346890E54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24" creationId="{FD4DFAC4-6CBC-4270-97DB-3112D88BB65B}"/>
          </ac:spMkLst>
        </pc:spChg>
        <pc:spChg chg="add del">
          <ac:chgData name="Eftychios Protopapadakis" userId="8f2990f904bdbe98" providerId="LiveId" clId="{8EF18A7B-88FF-49B0-8773-024FCC652766}" dt="2020-10-16T10:16:15.625" v="93" actId="26606"/>
          <ac:spMkLst>
            <pc:docMk/>
            <pc:sldMk cId="834403934" sldId="258"/>
            <ac:spMk id="25" creationId="{14E91B64-9FCC-451E-AFB4-A827D632936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26" creationId="{C0372F2A-A2DA-4496-9018-C61036B4D5DE}"/>
          </ac:spMkLst>
        </pc:spChg>
        <pc:spChg chg="add del">
          <ac:chgData name="Eftychios Protopapadakis" userId="8f2990f904bdbe98" providerId="LiveId" clId="{8EF18A7B-88FF-49B0-8773-024FCC652766}" dt="2020-10-16T10:16:17.343" v="95" actId="26606"/>
          <ac:spMkLst>
            <pc:docMk/>
            <pc:sldMk cId="834403934" sldId="258"/>
            <ac:spMk id="27" creationId="{01C9CC24-B375-4226-BF2B-61FADBBA696A}"/>
          </ac:spMkLst>
        </pc:spChg>
        <pc:spChg chg="add del">
          <ac:chgData name="Eftychios Protopapadakis" userId="8f2990f904bdbe98" providerId="LiveId" clId="{8EF18A7B-88FF-49B0-8773-024FCC652766}" dt="2020-10-16T10:16:17.343" v="95" actId="26606"/>
          <ac:spMkLst>
            <pc:docMk/>
            <pc:sldMk cId="834403934" sldId="258"/>
            <ac:spMk id="28" creationId="{CD70A28E-4FD8-4474-A206-E15B5EBB303F}"/>
          </ac:spMkLst>
        </pc:spChg>
        <pc:spChg chg="add">
          <ac:chgData name="Eftychios Protopapadakis" userId="8f2990f904bdbe98" providerId="LiveId" clId="{8EF18A7B-88FF-49B0-8773-024FCC652766}" dt="2020-10-16T10:16:17.361" v="96" actId="26606"/>
          <ac:spMkLst>
            <pc:docMk/>
            <pc:sldMk cId="834403934" sldId="258"/>
            <ac:spMk id="31" creationId="{4351DFE5-F63D-4BE0-BDA9-E3EB88F01AA5}"/>
          </ac:spMkLst>
        </pc:spChg>
        <pc:spChg chg="add del mod">
          <ac:chgData name="Eftychios Protopapadakis" userId="8f2990f904bdbe98" providerId="LiveId" clId="{8EF18A7B-88FF-49B0-8773-024FCC652766}" dt="2020-10-16T10:23:10.641" v="394" actId="1076"/>
          <ac:spMkLst>
            <pc:docMk/>
            <pc:sldMk cId="834403934" sldId="258"/>
            <ac:spMk id="33" creationId="{4EB1E34A-B370-4465-BFE2-F45B412C4665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34" creationId="{EE33674F-ED1B-4C32-AEC5-1E482B3B246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38" creationId="{77525F63-2018-4F74-BD47-5D98416014D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39" creationId="{D02A8CB3-AEC0-420C-8667-1BFC3EB2EEE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0" creationId="{565636EA-6A51-44FB-B121-6FADAE2E6CF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1" creationId="{B09E828D-BF9E-4464-8B12-437E17E0B7D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2" creationId="{5762A769-8CF2-457A-A1E2-EFB3CF09FB7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3" creationId="{AFF98D04-A5E1-4928-82E4-DF0BAA9784B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4" creationId="{8C84C9F5-23EA-4362-8D83-DE64A8EAD1F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5" creationId="{D63B58C0-1399-4210-A734-FFD99A536C8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6" creationId="{B4DD220C-0119-4658-A081-6738CA6339E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7" creationId="{BC253FF7-627E-4381-906B-A158BEC8336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8" creationId="{B1F4AB45-B8F3-4A15-A8A6-B8746FE71BA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49" creationId="{13211C2B-6CA0-4F18-B197-98D56BA4E87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1" creationId="{38B65012-A120-48BC-BAE3-15FEA8D5557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2" creationId="{4490E06B-F959-4EE7-86D6-D7983DC34E8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3" creationId="{E294EFF3-B993-4E51-A13B-3F4FF4A2914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4" creationId="{97B9D17A-A956-4A77-8152-0C45ED85324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5" creationId="{DA3D949C-E403-4C57-8D8F-128437BDC2D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6" creationId="{381C4CC9-343F-425A-9121-261D4B86242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7" creationId="{D0D547F4-6099-4CBA-A38A-1E54CA161CA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8" creationId="{C41737D5-0F3A-4CA8-91A9-4D55E100FFD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59" creationId="{4886A7BF-1F80-4A17-B58D-F69AB02D578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60" creationId="{FCE26692-160B-48F1-B1E4-08911A41025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62" creationId="{E189BA71-4662-47A1-947F-BBBBF35F28E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67" creationId="{6952F31D-4261-4EC7-BC61-4E2615E2B12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68" creationId="{1DCE7B78-3A78-44AC-B70A-BDDDA6CC799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69" creationId="{58E7398C-6302-465D-8AAE-2FE6637DED7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0" creationId="{2B552649-5124-4144-A95A-91BB54A65B4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1" creationId="{F5DAE0AE-377D-4D08-972F-7B770BC9541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2" creationId="{27C1B7C8-1436-46FE-9683-14AE4B47078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3" creationId="{B94983FA-A872-4FC2-AEAF-91E6189B5F7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4" creationId="{B399674F-FBBB-444F-B88B-822E38BE47F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5" creationId="{74ADFB88-2BF9-4CB8-8060-DA4DEB9FC89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6" creationId="{31DC4BA9-0D07-4D15-9CBD-2001B0F5F28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7" creationId="{6BAE3609-A1A5-4B6A-8AC6-0E78F54E09D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78" creationId="{F739D959-1E51-4AFD-B86D-F838FAB843F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0" creationId="{1D5B511C-CAD7-4B5D-9352-7571DC5156B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1" creationId="{2CFAEC11-67ED-41DF-8B7A-D382D6B538B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2" creationId="{EAA1C5B4-32B0-4A23-A831-AF7920FBFD35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3" creationId="{091699E6-581F-4F83-84B8-D38E8264828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4" creationId="{38AA77A9-6631-495F-AED9-A66AC95B26D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5" creationId="{77EC79E0-9A9A-429F-BFCA-B9E5A45177F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6" creationId="{C1039D10-8AAF-491A-A4D3-58C8AB1257D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7" creationId="{3059C77B-9D80-4169-B8BA-763329B0D80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8" creationId="{567C8596-A214-4A62-90BB-3D76434EE20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89" creationId="{DE7293FA-BC94-4BF0-B0AF-AF9396DC60C9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90" creationId="{87E1FB0C-1109-4959-81CA-2A0101363CC5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92" creationId="{884CABD9-38AD-40DD-8563-EE9F1BF1F92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93" creationId="{E40A1402-56AD-41B1-87D6-7AABE926B52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95" creationId="{3BDC4933-922E-4110-A322-EF6DBF7995C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99" creationId="{8B6C482B-B85C-4FA7-8BD5-517F0A92767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0" creationId="{D543DE1A-8F29-49BC-BEA6-23DC450F524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1" creationId="{3A81BDFC-CBDA-42DD-A908-2AF353B4F7D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2" creationId="{A95B519A-831A-4FCB-8AD4-310972B203C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3" creationId="{DF6DE995-7F67-4094-946F-70086E1E5F7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4" creationId="{A96869C7-1EB7-4D88-9065-C97A1CAC179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5" creationId="{12B1AB99-1338-49F0-979C-623EA2E902D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6" creationId="{D3D02938-FCFB-466B-9CFD-A0A1FAE54E9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7" creationId="{0E5A3898-BE2C-4DB0-96EE-E5975A9EE89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8" creationId="{67AFCF7C-CD46-4870-A185-9FA092F3466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09" creationId="{C9ACDF46-CD50-48A9-83DD-1A345A4490B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0" creationId="{DD6DB475-4094-4DC6-AF91-C1259A92703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2" creationId="{EF980F4A-A74E-4BE4-9D1B-95B0DB35324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3" creationId="{E64C1C03-83F7-4C04-8252-7FC3D373EA1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4" creationId="{2E503BD3-D036-4D64-8AD5-C08A2F4CFC1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5" creationId="{66596025-280A-44BE-9B35-CB6283B42A7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6" creationId="{59AE3602-564F-43FF-8318-4EC06CFE2908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7" creationId="{D5FC5609-D899-4642-851A-B50351F7976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8" creationId="{A7023C9D-847A-4A0E-994B-28CD59A21EC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19" creationId="{1C3F8A04-AB6D-430A-AA14-2FB1E745288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0" creationId="{97500BDC-70CB-4246-87B9-991D385A1CD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1" creationId="{469AED4B-8193-4E2D-80BA-3F3854EAC3B5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2" creationId="{CFE719A0-6ACC-4235-85C1-2DAAC8FFA34F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3" creationId="{62BF0980-B94F-4CFB-8745-8859E0D4CDE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5" creationId="{689E0C00-3933-4387-9EF6-F5D16F28233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6" creationId="{2CAD8152-ACC7-4846-A332-763BECBDCFB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7" creationId="{3BF2A451-8D4B-494D-B952-5015141E371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28" creationId="{38D13C31-6785-4F56-9912-CE267F55CD9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3" creationId="{5B438AFA-2B6B-4989-8C8B-50975E70761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4" creationId="{325F332A-710F-4503-B78D-C6A95393E3E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5" creationId="{611CC2E7-46BB-4359-B9BC-C2B78BD8502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6" creationId="{DA10E280-6405-45B5-9542-2808909A4CB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7" creationId="{E9879AE0-B9DC-41F9-BBED-6D8AF18FD06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8" creationId="{2E8D377E-5565-4BD6-B397-F9282FB428A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39" creationId="{B095410C-E4BE-46CD-97B4-2DEF68FEB48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0" creationId="{85104052-B2F4-411C-A1D4-710F38A3037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1" creationId="{06BA96A8-E5C6-430E-BED5-6EEE7EBF5DC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2" creationId="{5A0490A2-FFBE-42EC-8735-D945CBDBCEE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3" creationId="{448B5F02-C80B-4D9F-A94F-FCC8A2C6E4F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4" creationId="{3DEE30CA-F1BB-4897-87E7-4EAFF082756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6" creationId="{3B8B7B60-EF39-41E3-BD08-C000C9CEED6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7" creationId="{9653C99C-AE94-460E-8A17-646E383446C3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8" creationId="{8B982AC7-DE6F-470B-85DA-8926C93B0915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49" creationId="{6FE89DD3-DE4D-4DE8-9EF8-AAB3B903498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0" creationId="{ACF11F3E-311E-4A85-B90B-698A61BC9B7B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1" creationId="{531E46D6-9146-4F09-94D5-56A9908C515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2" creationId="{FAC654EA-89D3-4579-88AD-DEE58C038979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3" creationId="{DF7C5788-43C7-47DF-A495-BA55F7CF8E8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4" creationId="{4C260B6D-BB39-4562-A5A5-A0AA7C7AF256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5" creationId="{1F62542A-0898-4657-BBC1-0E44B2FBA1E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7" creationId="{B6D46461-7113-4451-8ADA-2BAA1E2E0BC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8" creationId="{65E0FDF1-CF3E-4A0A-94D5-0636EB4AB664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59" creationId="{CA0F192D-AEAE-4F14-AA52-9AD790AC118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4" creationId="{4B56B33B-D709-4084-83B9-1848F044F7C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5" creationId="{BF3BF713-CD62-414D-ADEC-E3FF5FD74EB7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6" creationId="{FB79F54C-7BDD-495F-9560-DC76C0E6B4B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7" creationId="{59C02A89-E8FA-4C60-AC2A-97355C773F3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8" creationId="{EC598067-2439-4874-906A-EB90F6988F25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69" creationId="{F6F41B1B-FD53-45A2-A040-1E6A025D034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0" creationId="{2A16047B-A88C-414C-9389-070347BED46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1" creationId="{A898EDBE-7C24-4643-8644-005994F6203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2" creationId="{D39282DC-26F3-4828-B964-B7F80E5C1B6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3" creationId="{BEACD12C-F36F-49C3-866A-12640A5EABA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4" creationId="{DB8F4413-924B-4136-886C-B1B85FE42EE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5" creationId="{D02449FB-744C-4024-BF18-3359476B57FC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7" creationId="{6545C581-B8F0-438A-87F5-61676F9A75A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8" creationId="{A3BFF16E-5F40-42F2-A41B-9C1224937913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79" creationId="{7ECB0F81-322F-4B58-849D-FD8063F42D8A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0" creationId="{1ECB76E2-ABEE-40C9-AEAC-E8DF59FE83BE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1" creationId="{76B0E451-E3B7-4C0C-9AA2-984A92A2B3B2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2" creationId="{5EF677B5-B45C-42CD-B6C1-BA00F03D3410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3" creationId="{AA7B42F1-1B74-41AF-97F3-2DA7A18E23DF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4" creationId="{18A8B597-E0E7-4521-8C25-4FE67AFC9171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5" creationId="{553D09D5-A8DB-4EA2-88A0-FB9DE0B3B44D}"/>
          </ac:spMkLst>
        </pc:spChg>
        <pc:spChg chg="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6" creationId="{CFF8BD1D-D471-4EF2-B252-13A162FAEC0A}"/>
          </ac:spMkLst>
        </pc:spChg>
        <pc:spChg chg="add mod">
          <ac:chgData name="Eftychios Protopapadakis" userId="8f2990f904bdbe98" providerId="LiveId" clId="{8EF18A7B-88FF-49B0-8773-024FCC652766}" dt="2020-10-16T10:23:06.072" v="393" actId="122"/>
          <ac:spMkLst>
            <pc:docMk/>
            <pc:sldMk cId="834403934" sldId="258"/>
            <ac:spMk id="187" creationId="{D7457C49-C295-4BBD-AAE7-CE23DFCB03E8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8" creationId="{5BDD4981-A26C-44F2-8D28-F4E9955B1468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89" creationId="{C8698AB0-F66A-40F2-8AF0-030152EE52E4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90" creationId="{764773E9-862A-44AE-8E5D-812F6428048D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91" creationId="{30F4F849-18A0-49B6-AAE1-D4B071DB7EA5}"/>
          </ac:spMkLst>
        </pc:spChg>
        <pc:spChg chg="add mod">
          <ac:chgData name="Eftychios Protopapadakis" userId="8f2990f904bdbe98" providerId="LiveId" clId="{8EF18A7B-88FF-49B0-8773-024FCC652766}" dt="2020-10-16T10:22:53.612" v="390" actId="1036"/>
          <ac:spMkLst>
            <pc:docMk/>
            <pc:sldMk cId="834403934" sldId="258"/>
            <ac:spMk id="192" creationId="{9101761B-2EC6-41EA-BF14-9164E7FB406D}"/>
          </ac:spMkLst>
        </pc:s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5" creationId="{6000F4F9-0957-4956-82A2-52010D289342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" creationId="{227E9EB1-D906-42EA-95FA-54C2D508F6A8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7" creationId="{5780B59A-EBBB-4C63-A6C7-C7DEB2E7C55F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" creationId="{C2A8918D-99EF-4804-81A4-D38CD7680CDD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1" creationId="{6D3002D7-5173-4CC6-900E-580FB2E169D5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20" creationId="{CA2802D3-B1BA-4567-8907-1C637F99FC30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30" creationId="{A644F5FA-987A-490A-B1B7-A5076F1B9B37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35" creationId="{A8B19556-C651-455B-805A-3F8325685EAE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36" creationId="{A29D055C-8452-4C4E-B743-1A2BCBEFA30A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37" creationId="{FA474804-AF2E-4969-9047-7301E43DD9A2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50" creationId="{0485053A-FC92-4637-8635-F6AA0358E677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1" creationId="{E6EECEF0-AAA6-42A9-9FC9-9DD4BB329E68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3" creationId="{F8C7E964-1D51-4EB2-A47D-0689C9E36B71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4" creationId="{CF87EC92-5CDD-483C-81EF-C8496F44DD19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5" creationId="{94859FBD-DF74-4695-8C58-5AFF7FDB5C0A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66" creationId="{488E8561-AFDE-4F8D-AC19-2DCDE2956FE9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79" creationId="{183C0334-8D6F-43AB-A4D0-CD203C078455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1" creationId="{99890327-0BF4-49EB-824F-8E1D2D28A560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4" creationId="{22C46FA2-E186-42BC-8A14-D11C5F36FEBB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6" creationId="{4A299E5E-C758-4851-925D-71C85290B651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7" creationId="{200E82F4-2AF2-4D17-98B9-E02B57EED56D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98" creationId="{6323E7FE-DFA9-4150-BAC3-C6ED5A570BEB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11" creationId="{A56DB2E9-264E-43E2-B7FE-4D3D52460990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24" creationId="{E700D08F-6828-4E1B-8009-758EA86D3E15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29" creationId="{1EA2A866-7B83-47DA-A68E-E261A5993E89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30" creationId="{9B3CAE95-FADA-4F47-B8CB-59612EA2C643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31" creationId="{EE3EAEA4-EF12-43F4-8E80-D3AECAFC7818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32" creationId="{E19B8C6A-572F-4F9B-AF71-952CE55046D6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45" creationId="{60E1D8E3-6386-42FC-BC5C-FA5762A92959}"/>
          </ac:grpSpMkLst>
        </pc:grpChg>
        <pc:grpChg chg="add 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56" creationId="{E9D894FC-D646-4F20-94A5-CE69772FEF41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60" creationId="{657CFF3E-BF64-4F33-92A6-DAEEF490210F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61" creationId="{5E076E80-EDF0-415F-9997-FBCDAED674E2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62" creationId="{0AE5BFFE-F01C-471D-A9A3-132DF58BFFA1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63" creationId="{19F5585C-667C-4BA9-B3B3-A64436D557B2}"/>
          </ac:grpSpMkLst>
        </pc:grpChg>
        <pc:grpChg chg="mod">
          <ac:chgData name="Eftychios Protopapadakis" userId="8f2990f904bdbe98" providerId="LiveId" clId="{8EF18A7B-88FF-49B0-8773-024FCC652766}" dt="2020-10-16T10:22:53.612" v="390" actId="1036"/>
          <ac:grpSpMkLst>
            <pc:docMk/>
            <pc:sldMk cId="834403934" sldId="258"/>
            <ac:grpSpMk id="176" creationId="{68671ED5-C469-4F2F-A63D-E903FEDD4C52}"/>
          </ac:grpSpMkLst>
        </pc:grpChg>
        <pc:picChg chg="add del">
          <ac:chgData name="Eftychios Protopapadakis" userId="8f2990f904bdbe98" providerId="LiveId" clId="{8EF18A7B-88FF-49B0-8773-024FCC652766}" dt="2020-10-16T10:16:17.361" v="96" actId="26606"/>
          <ac:picMkLst>
            <pc:docMk/>
            <pc:sldMk cId="834403934" sldId="258"/>
            <ac:picMk id="10" creationId="{3AA16612-ACD2-4A16-8F2B-4514FD6BF28F}"/>
          </ac:picMkLst>
        </pc:picChg>
        <pc:picChg chg="add del">
          <ac:chgData name="Eftychios Protopapadakis" userId="8f2990f904bdbe98" providerId="LiveId" clId="{8EF18A7B-88FF-49B0-8773-024FCC652766}" dt="2020-10-16T10:16:17.343" v="95" actId="26606"/>
          <ac:picMkLst>
            <pc:docMk/>
            <pc:sldMk cId="834403934" sldId="258"/>
            <ac:picMk id="29" creationId="{39647E21-5366-4638-AC97-D8CD4111EB57}"/>
          </ac:picMkLst>
        </pc:picChg>
        <pc:picChg chg="add">
          <ac:chgData name="Eftychios Protopapadakis" userId="8f2990f904bdbe98" providerId="LiveId" clId="{8EF18A7B-88FF-49B0-8773-024FCC652766}" dt="2020-10-16T10:16:17.361" v="96" actId="26606"/>
          <ac:picMkLst>
            <pc:docMk/>
            <pc:sldMk cId="834403934" sldId="258"/>
            <ac:picMk id="32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08:50:37.115" v="69"/>
        <pc:sldMkLst>
          <pc:docMk/>
          <pc:sldMk cId="989303700" sldId="258"/>
        </pc:sldMkLst>
        <pc:spChg chg="add del">
          <ac:chgData name="Eftychios Protopapadakis" userId="8f2990f904bdbe98" providerId="LiveId" clId="{8EF18A7B-88FF-49B0-8773-024FCC652766}" dt="2020-10-16T08:50:37.115" v="69"/>
          <ac:spMkLst>
            <pc:docMk/>
            <pc:sldMk cId="989303700" sldId="258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08:50:37.115" v="69"/>
          <ac:picMkLst>
            <pc:docMk/>
            <pc:sldMk cId="989303700" sldId="258"/>
            <ac:picMk id="10" creationId="{3AA16612-ACD2-4A16-8F2B-4514FD6BF28F}"/>
          </ac:picMkLst>
        </pc:picChg>
      </pc:sldChg>
      <pc:sldChg chg="addSp modSp new del mod setBg">
        <pc:chgData name="Eftychios Protopapadakis" userId="8f2990f904bdbe98" providerId="LiveId" clId="{8EF18A7B-88FF-49B0-8773-024FCC652766}" dt="2020-10-16T08:50:22.899" v="66" actId="47"/>
        <pc:sldMkLst>
          <pc:docMk/>
          <pc:sldMk cId="2741797277" sldId="258"/>
        </pc:sldMkLst>
        <pc:spChg chg="mod">
          <ac:chgData name="Eftychios Protopapadakis" userId="8f2990f904bdbe98" providerId="LiveId" clId="{8EF18A7B-88FF-49B0-8773-024FCC652766}" dt="2020-10-16T08:50:15.873" v="65" actId="26606"/>
          <ac:spMkLst>
            <pc:docMk/>
            <pc:sldMk cId="2741797277" sldId="258"/>
            <ac:spMk id="2" creationId="{43D0463F-EAA7-4BD4-A13E-3D65D9C32665}"/>
          </ac:spMkLst>
        </pc:spChg>
        <pc:spChg chg="mod">
          <ac:chgData name="Eftychios Protopapadakis" userId="8f2990f904bdbe98" providerId="LiveId" clId="{8EF18A7B-88FF-49B0-8773-024FCC652766}" dt="2020-10-16T08:50:15.873" v="65" actId="26606"/>
          <ac:spMkLst>
            <pc:docMk/>
            <pc:sldMk cId="2741797277" sldId="258"/>
            <ac:spMk id="3" creationId="{554BD472-941B-4312-81FB-0103053D8EB8}"/>
          </ac:spMkLst>
        </pc:spChg>
        <pc:spChg chg="add">
          <ac:chgData name="Eftychios Protopapadakis" userId="8f2990f904bdbe98" providerId="LiveId" clId="{8EF18A7B-88FF-49B0-8773-024FCC652766}" dt="2020-10-16T08:50:15.873" v="65" actId="26606"/>
          <ac:spMkLst>
            <pc:docMk/>
            <pc:sldMk cId="2741797277" sldId="258"/>
            <ac:spMk id="8" creationId="{4351DFE5-F63D-4BE0-BDA9-E3EB88F01AA5}"/>
          </ac:spMkLst>
        </pc:spChg>
        <pc:picChg chg="add">
          <ac:chgData name="Eftychios Protopapadakis" userId="8f2990f904bdbe98" providerId="LiveId" clId="{8EF18A7B-88FF-49B0-8773-024FCC652766}" dt="2020-10-16T08:50:15.873" v="65" actId="26606"/>
          <ac:picMkLst>
            <pc:docMk/>
            <pc:sldMk cId="2741797277" sldId="258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8EF18A7B-88FF-49B0-8773-024FCC652766}" dt="2020-10-16T10:24:08.874" v="395"/>
        <pc:sldMkLst>
          <pc:docMk/>
          <pc:sldMk cId="733263302" sldId="259"/>
        </pc:sldMkLst>
        <pc:spChg chg="mod">
          <ac:chgData name="Eftychios Protopapadakis" userId="8f2990f904bdbe98" providerId="LiveId" clId="{8EF18A7B-88FF-49B0-8773-024FCC652766}" dt="2020-10-16T10:24:08.874" v="395"/>
          <ac:spMkLst>
            <pc:docMk/>
            <pc:sldMk cId="733263302" sldId="259"/>
            <ac:spMk id="2" creationId="{AFAB8DBF-1FE1-4747-B7D7-24FC7CEA3880}"/>
          </ac:spMkLst>
        </pc:spChg>
      </pc:sldChg>
      <pc:sldChg chg="addSp delSp add del setBg delDesignElem">
        <pc:chgData name="Eftychios Protopapadakis" userId="8f2990f904bdbe98" providerId="LiveId" clId="{8EF18A7B-88FF-49B0-8773-024FCC652766}" dt="2020-10-16T08:50:51.492" v="76"/>
        <pc:sldMkLst>
          <pc:docMk/>
          <pc:sldMk cId="4261248653" sldId="259"/>
        </pc:sldMkLst>
        <pc:spChg chg="add del">
          <ac:chgData name="Eftychios Protopapadakis" userId="8f2990f904bdbe98" providerId="LiveId" clId="{8EF18A7B-88FF-49B0-8773-024FCC652766}" dt="2020-10-16T08:50:51.492" v="76"/>
          <ac:spMkLst>
            <pc:docMk/>
            <pc:sldMk cId="4261248653" sldId="259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08:50:51.492" v="76"/>
          <ac:picMkLst>
            <pc:docMk/>
            <pc:sldMk cId="4261248653" sldId="259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8EF18A7B-88FF-49B0-8773-024FCC652766}" dt="2020-10-16T10:24:25.040" v="396"/>
        <pc:sldMkLst>
          <pc:docMk/>
          <pc:sldMk cId="2691317130" sldId="260"/>
        </pc:sldMkLst>
        <pc:spChg chg="mod">
          <ac:chgData name="Eftychios Protopapadakis" userId="8f2990f904bdbe98" providerId="LiveId" clId="{8EF18A7B-88FF-49B0-8773-024FCC652766}" dt="2020-10-16T10:24:25.040" v="396"/>
          <ac:spMkLst>
            <pc:docMk/>
            <pc:sldMk cId="2691317130" sldId="260"/>
            <ac:spMk id="2" creationId="{AFAB8DBF-1FE1-4747-B7D7-24FC7CEA3880}"/>
          </ac:spMkLst>
        </pc:spChg>
      </pc:sldChg>
      <pc:sldChg chg="addSp delSp add del setBg delDesignElem">
        <pc:chgData name="Eftychios Protopapadakis" userId="8f2990f904bdbe98" providerId="LiveId" clId="{8EF18A7B-88FF-49B0-8773-024FCC652766}" dt="2020-10-16T08:50:56.260" v="80"/>
        <pc:sldMkLst>
          <pc:docMk/>
          <pc:sldMk cId="3568199477" sldId="260"/>
        </pc:sldMkLst>
        <pc:spChg chg="add del">
          <ac:chgData name="Eftychios Protopapadakis" userId="8f2990f904bdbe98" providerId="LiveId" clId="{8EF18A7B-88FF-49B0-8773-024FCC652766}" dt="2020-10-16T08:50:56.260" v="80"/>
          <ac:spMkLst>
            <pc:docMk/>
            <pc:sldMk cId="3568199477" sldId="260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08:50:56.260" v="80"/>
          <ac:picMkLst>
            <pc:docMk/>
            <pc:sldMk cId="3568199477" sldId="260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08:51:00.522" v="84"/>
        <pc:sldMkLst>
          <pc:docMk/>
          <pc:sldMk cId="3326857095" sldId="261"/>
        </pc:sldMkLst>
        <pc:spChg chg="add del">
          <ac:chgData name="Eftychios Protopapadakis" userId="8f2990f904bdbe98" providerId="LiveId" clId="{8EF18A7B-88FF-49B0-8773-024FCC652766}" dt="2020-10-16T08:51:00.522" v="84"/>
          <ac:spMkLst>
            <pc:docMk/>
            <pc:sldMk cId="3326857095" sldId="261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08:51:00.522" v="84"/>
          <ac:picMkLst>
            <pc:docMk/>
            <pc:sldMk cId="3326857095" sldId="261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8EF18A7B-88FF-49B0-8773-024FCC652766}" dt="2020-10-16T10:24:43.316" v="398" actId="20577"/>
        <pc:sldMkLst>
          <pc:docMk/>
          <pc:sldMk cId="3571844932" sldId="261"/>
        </pc:sldMkLst>
        <pc:spChg chg="mod">
          <ac:chgData name="Eftychios Protopapadakis" userId="8f2990f904bdbe98" providerId="LiveId" clId="{8EF18A7B-88FF-49B0-8773-024FCC652766}" dt="2020-10-16T10:24:43.316" v="398" actId="20577"/>
          <ac:spMkLst>
            <pc:docMk/>
            <pc:sldMk cId="3571844932" sldId="261"/>
            <ac:spMk id="2" creationId="{AFAB8DBF-1FE1-4747-B7D7-24FC7CEA3880}"/>
          </ac:spMkLst>
        </pc:spChg>
      </pc:sldChg>
      <pc:sldChg chg="delSp add del setBg delDesignElem">
        <pc:chgData name="Eftychios Protopapadakis" userId="8f2990f904bdbe98" providerId="LiveId" clId="{8EF18A7B-88FF-49B0-8773-024FCC652766}" dt="2020-10-16T08:51:26.047" v="91" actId="47"/>
        <pc:sldMkLst>
          <pc:docMk/>
          <pc:sldMk cId="1600770323" sldId="262"/>
        </pc:sldMkLst>
        <pc:spChg chg="del">
          <ac:chgData name="Eftychios Protopapadakis" userId="8f2990f904bdbe98" providerId="LiveId" clId="{8EF18A7B-88FF-49B0-8773-024FCC652766}" dt="2020-10-16T08:51:13.554" v="89"/>
          <ac:spMkLst>
            <pc:docMk/>
            <pc:sldMk cId="1600770323" sldId="262"/>
            <ac:spMk id="8" creationId="{4351DFE5-F63D-4BE0-BDA9-E3EB88F01AA5}"/>
          </ac:spMkLst>
        </pc:spChg>
        <pc:picChg chg="del">
          <ac:chgData name="Eftychios Protopapadakis" userId="8f2990f904bdbe98" providerId="LiveId" clId="{8EF18A7B-88FF-49B0-8773-024FCC652766}" dt="2020-10-16T08:51:13.554" v="89"/>
          <ac:picMkLst>
            <pc:docMk/>
            <pc:sldMk cId="1600770323" sldId="262"/>
            <ac:picMk id="10" creationId="{3AA16612-ACD2-4A16-8F2B-4514FD6BF28F}"/>
          </ac:picMkLst>
        </pc:picChg>
      </pc:sldChg>
      <pc:sldChg chg="new del">
        <pc:chgData name="Eftychios Protopapadakis" userId="8f2990f904bdbe98" providerId="LiveId" clId="{8EF18A7B-88FF-49B0-8773-024FCC652766}" dt="2020-10-16T08:51:11.337" v="87" actId="47"/>
        <pc:sldMkLst>
          <pc:docMk/>
          <pc:sldMk cId="3064464358" sldId="262"/>
        </pc:sldMkLst>
      </pc:sldChg>
      <pc:sldChg chg="modSp add mod">
        <pc:chgData name="Eftychios Protopapadakis" userId="8f2990f904bdbe98" providerId="LiveId" clId="{8EF18A7B-88FF-49B0-8773-024FCC652766}" dt="2020-10-16T10:25:48.971" v="418" actId="20577"/>
        <pc:sldMkLst>
          <pc:docMk/>
          <pc:sldMk cId="4147134380" sldId="263"/>
        </pc:sldMkLst>
        <pc:spChg chg="mod">
          <ac:chgData name="Eftychios Protopapadakis" userId="8f2990f904bdbe98" providerId="LiveId" clId="{8EF18A7B-88FF-49B0-8773-024FCC652766}" dt="2020-10-16T10:25:48.971" v="418" actId="20577"/>
          <ac:spMkLst>
            <pc:docMk/>
            <pc:sldMk cId="4147134380" sldId="263"/>
            <ac:spMk id="2" creationId="{AFAB8DBF-1FE1-4747-B7D7-24FC7CEA3880}"/>
          </ac:spMkLst>
        </pc:spChg>
      </pc:sldChg>
      <pc:sldChg chg="modSp mod">
        <pc:chgData name="Eftychios Protopapadakis" userId="8f2990f904bdbe98" providerId="LiveId" clId="{8EF18A7B-88FF-49B0-8773-024FCC652766}" dt="2020-10-16T10:25:41.363" v="412" actId="20577"/>
        <pc:sldMkLst>
          <pc:docMk/>
          <pc:sldMk cId="1184333234" sldId="264"/>
        </pc:sldMkLst>
        <pc:spChg chg="mod">
          <ac:chgData name="Eftychios Protopapadakis" userId="8f2990f904bdbe98" providerId="LiveId" clId="{8EF18A7B-88FF-49B0-8773-024FCC652766}" dt="2020-10-16T10:25:41.363" v="412" actId="20577"/>
          <ac:spMkLst>
            <pc:docMk/>
            <pc:sldMk cId="1184333234" sldId="264"/>
            <ac:spMk id="2" creationId="{AFAB8DBF-1FE1-4747-B7D7-24FC7CEA3880}"/>
          </ac:spMkLst>
        </pc:spChg>
      </pc:sldChg>
      <pc:sldChg chg="modSp mod">
        <pc:chgData name="Eftychios Protopapadakis" userId="8f2990f904bdbe98" providerId="LiveId" clId="{8EF18A7B-88FF-49B0-8773-024FCC652766}" dt="2020-10-16T10:26:13.780" v="422" actId="20577"/>
        <pc:sldMkLst>
          <pc:docMk/>
          <pc:sldMk cId="2170408720" sldId="265"/>
        </pc:sldMkLst>
        <pc:spChg chg="mod">
          <ac:chgData name="Eftychios Protopapadakis" userId="8f2990f904bdbe98" providerId="LiveId" clId="{8EF18A7B-88FF-49B0-8773-024FCC652766}" dt="2020-10-16T10:26:13.780" v="422" actId="20577"/>
          <ac:spMkLst>
            <pc:docMk/>
            <pc:sldMk cId="2170408720" sldId="265"/>
            <ac:spMk id="2" creationId="{AFAB8DBF-1FE1-4747-B7D7-24FC7CEA3880}"/>
          </ac:spMkLst>
        </pc:spChg>
      </pc:sldChg>
      <pc:sldChg chg="modSp mod">
        <pc:chgData name="Eftychios Protopapadakis" userId="8f2990f904bdbe98" providerId="LiveId" clId="{8EF18A7B-88FF-49B0-8773-024FCC652766}" dt="2020-10-16T10:31:19.356" v="540" actId="12"/>
        <pc:sldMkLst>
          <pc:docMk/>
          <pc:sldMk cId="679837150" sldId="266"/>
        </pc:sldMkLst>
        <pc:spChg chg="mod">
          <ac:chgData name="Eftychios Protopapadakis" userId="8f2990f904bdbe98" providerId="LiveId" clId="{8EF18A7B-88FF-49B0-8773-024FCC652766}" dt="2020-10-16T10:26:35.820" v="428" actId="20577"/>
          <ac:spMkLst>
            <pc:docMk/>
            <pc:sldMk cId="679837150" sldId="266"/>
            <ac:spMk id="2" creationId="{AFAB8DBF-1FE1-4747-B7D7-24FC7CEA3880}"/>
          </ac:spMkLst>
        </pc:spChg>
        <pc:spChg chg="mod">
          <ac:chgData name="Eftychios Protopapadakis" userId="8f2990f904bdbe98" providerId="LiveId" clId="{8EF18A7B-88FF-49B0-8773-024FCC652766}" dt="2020-10-16T10:31:19.356" v="540" actId="12"/>
          <ac:spMkLst>
            <pc:docMk/>
            <pc:sldMk cId="679837150" sldId="266"/>
            <ac:spMk id="3" creationId="{4EB1E34A-B370-4465-BFE2-F45B412C4665}"/>
          </ac:spMkLst>
        </pc:spChg>
      </pc:sldChg>
      <pc:sldChg chg="addSp delSp modSp mod">
        <pc:chgData name="Eftychios Protopapadakis" userId="8f2990f904bdbe98" providerId="LiveId" clId="{8EF18A7B-88FF-49B0-8773-024FCC652766}" dt="2020-10-16T10:34:01.565" v="559" actId="1076"/>
        <pc:sldMkLst>
          <pc:docMk/>
          <pc:sldMk cId="1485363858" sldId="267"/>
        </pc:sldMkLst>
        <pc:spChg chg="mod">
          <ac:chgData name="Eftychios Protopapadakis" userId="8f2990f904bdbe98" providerId="LiveId" clId="{8EF18A7B-88FF-49B0-8773-024FCC652766}" dt="2020-10-16T10:33:18.857" v="547" actId="20577"/>
          <ac:spMkLst>
            <pc:docMk/>
            <pc:sldMk cId="1485363858" sldId="267"/>
            <ac:spMk id="2" creationId="{AFAB8DBF-1FE1-4747-B7D7-24FC7CEA3880}"/>
          </ac:spMkLst>
        </pc:spChg>
        <pc:spChg chg="del">
          <ac:chgData name="Eftychios Protopapadakis" userId="8f2990f904bdbe98" providerId="LiveId" clId="{8EF18A7B-88FF-49B0-8773-024FCC652766}" dt="2020-10-16T10:27:52.418" v="459" actId="478"/>
          <ac:spMkLst>
            <pc:docMk/>
            <pc:sldMk cId="1485363858" sldId="267"/>
            <ac:spMk id="3" creationId="{4EB1E34A-B370-4465-BFE2-F45B412C4665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9" creationId="{DF6BA3F9-CD7B-4A11-8F16-F1C2EBED9AA3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1" creationId="{89E7571B-622D-432F-83CA-3162AC8F48FC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2" creationId="{7737AA3D-67BD-4611-8B5E-33CC27AC2AB3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3" creationId="{FE2E9D06-9377-462F-815D-206E26C2DF35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4" creationId="{7DE4A83F-4624-4E81-A6C1-BCA4876A9D03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5" creationId="{8BD2DF95-143F-4898-B2DD-13CD8485AEA1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6" creationId="{0FCA23B9-844C-4C2D-A3EC-039B5314DF14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7" creationId="{AE6217AD-EC6A-4068-B7C7-DBEC5CDCEED9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8" creationId="{4F6E5F36-A8F9-4503-8CD0-B15895F20308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19" creationId="{BDAB7957-AA9A-4CB7-968F-8D0AE41D5A66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0" creationId="{3F12E90A-3842-40E0-8AF5-1519593F524C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1" creationId="{885DC6C8-6C93-4FB8-955D-420B1585E031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2" creationId="{DA71913C-2376-4B97-BFCB-41BF282627B3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3" creationId="{FDCB1B4A-B61A-464B-B864-75F35470A88C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4" creationId="{90BD229D-CC44-419E-8084-92486C7B4597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5" creationId="{60D24DCF-A290-4E71-AA30-7D74EFB14A7F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6" creationId="{B7ABA6C7-5536-44A4-816B-0881800E2299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7" creationId="{93DC1783-30BE-4753-9BBE-DCBF6BB41CA7}"/>
          </ac:spMkLst>
        </pc:spChg>
        <pc:spChg chg="mod">
          <ac:chgData name="Eftychios Protopapadakis" userId="8f2990f904bdbe98" providerId="LiveId" clId="{8EF18A7B-88FF-49B0-8773-024FCC652766}" dt="2020-10-16T10:27:53.486" v="460"/>
          <ac:spMkLst>
            <pc:docMk/>
            <pc:sldMk cId="1485363858" sldId="267"/>
            <ac:spMk id="28" creationId="{7D976CDB-47B4-41F2-8DA1-1F32DDF6D1E5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1" creationId="{93410D0B-D950-4091-B304-F364874F2F40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2" creationId="{94F07266-2DAC-4E17-9D50-7578B567E5FE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3" creationId="{044E0C5A-BD40-40B4-8BEB-1B5FE6C2E818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4" creationId="{533256F9-8A3E-4033-97CF-190AE7C6D7F9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5" creationId="{F682755F-2FD4-4C90-B1C3-12A9DEA1107E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6" creationId="{CDDB1807-BCE5-4867-B9EB-169140046BD2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7" creationId="{5CE2D476-6A08-4159-8B6A-91E496C10309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8" creationId="{7690EDD4-035D-41B1-BCE9-B943BF8EEF9F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39" creationId="{18B2B074-AB99-4C22-A4B1-CABE02D980B0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0" creationId="{C652C687-2761-4D44-9074-CF81DAA105DA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1" creationId="{F2BEDFFE-98A4-4528-98CE-FDED804383D7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2" creationId="{99535FC5-1AF4-42B9-A6CF-823052BBA34A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3" creationId="{AA48DD11-4F61-402A-9A33-6865C6E02C3F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4" creationId="{B3F9932F-20F2-4C9F-A09E-17B156E8F315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5" creationId="{D278F23E-764E-4302-A8E5-9A46BFD0320C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6" creationId="{8B743B76-2F6B-42DB-B9C7-79CB41369B45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7" creationId="{ED014DF2-6592-4741-941A-D5741F6D2F67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8" creationId="{1A84202F-2666-4669-8E3C-7898F062E27C}"/>
          </ac:spMkLst>
        </pc:spChg>
        <pc:spChg chg="mod">
          <ac:chgData name="Eftychios Protopapadakis" userId="8f2990f904bdbe98" providerId="LiveId" clId="{8EF18A7B-88FF-49B0-8773-024FCC652766}" dt="2020-10-16T10:27:58.446" v="468"/>
          <ac:spMkLst>
            <pc:docMk/>
            <pc:sldMk cId="1485363858" sldId="267"/>
            <ac:spMk id="49" creationId="{CB1252F1-1801-41FE-A6A2-17430F0756A6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0" creationId="{49B60A5A-3A45-425C-9C0F-E4A801958146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1" creationId="{334FDCC7-5BF5-45EE-A45D-09269790349A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2" creationId="{5B213F3E-A329-4963-87F3-B6DB1C6C2E5A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3" creationId="{3E773A79-1392-453B-B9E8-AF9FEF29BB2F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4" creationId="{AE135796-3908-4E5D-A6FD-095616F43B5F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6" creationId="{C764E46C-838F-42E4-B04E-0A13601D1D7B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7" creationId="{47B76F48-44D6-44B5-AE33-532E92892DE7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8" creationId="{3950423D-A275-4BDA-BCB1-DEF4D4D721CE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59" creationId="{DB97E838-3855-4209-84A3-F7E5B90A0539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0" creationId="{07C0C301-B5A5-4707-BC0B-4F1659B289A1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1" creationId="{5BA24D15-BF57-45A7-A682-579B60DE4CA2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2" creationId="{64E8ABB3-65D0-47C8-AFC9-662799046BCC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3" creationId="{5C85088F-8EE1-4685-BD79-B60A6853BCCD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4" creationId="{38714266-E4BC-4E8B-B046-563D5C7CD149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5" creationId="{65032F95-3962-453C-8D96-7BDDFEA9A011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6" creationId="{FDF622F0-512E-4874-8895-3D63D3216C03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7" creationId="{5E1E93F5-8404-41FF-978E-2BA04E69D494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8" creationId="{95559B39-94C7-4041-8E8F-86CB50A53DF5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69" creationId="{DC6449D5-BA25-4EA9-B1DD-16DBA032CB8F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0" creationId="{6EC06EA0-F463-4343-AE67-D141BFC2681C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1" creationId="{498250F1-BF46-4B03-A146-6545C5F34A5D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2" creationId="{E9C3ECBF-BBE3-4F35-AD8A-E308857C8D2D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3" creationId="{01C6E921-AD9A-4B27-8E38-48CCD80EE6B9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4" creationId="{6157144D-1391-4D23-A6D6-4D599562FBA6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5" creationId="{398B2060-9742-4E40-A2E1-EF0DA0FF88D7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6" creationId="{76B75D37-350C-4C5F-BA8B-249A97339247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7" creationId="{B93A105D-5D1F-4B3F-BF45-055064EAA359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8" creationId="{89F79D11-C17B-4B73-BD96-152AA0B461FB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79" creationId="{9D91DD3C-A744-48E3-9414-02F4431461F2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2" creationId="{D3A352AF-A968-478B-862E-63321FA8BC3B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3" creationId="{FC607F5C-1546-4879-B3EE-F2364EBBE8AD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4" creationId="{19304B29-240E-4627-B785-362C7AD9ABF9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5" creationId="{3374C833-50FD-4C6A-9ACB-5790A941BF65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6" creationId="{2B1CE945-75A4-4FF2-BF8B-92E42E607112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7" creationId="{111D8C60-45C4-41E8-B3E9-2C5503D24591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8" creationId="{B950AD05-B1F6-438C-9B93-F8964F56CF3F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89" creationId="{6B5FCCAD-51CF-4A2C-B47D-B09F1438FCE2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0" creationId="{28DA0E15-5560-472B-B736-48DC88155ACC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1" creationId="{94073B76-ED0A-49CD-A7EA-FFA42D22AF5B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2" creationId="{3722EC38-A514-411F-BB5C-94DEFAFF0201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3" creationId="{170B9C6A-46FB-4BC2-9B72-CA86B250841C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4" creationId="{C6A7BDBB-5CC5-43B1-A03C-9BF9FAB41244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5" creationId="{527187B6-374F-4CAF-8144-0762FE72392D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6" creationId="{E000782F-C4BB-4401-A387-DF5CC770F941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7" creationId="{969532F7-F4C4-4435-8A05-A0A62FE7D384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8" creationId="{0936CCE0-8E6F-4B9C-8B34-84046FBACD34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99" creationId="{151AB9E7-ABDF-478C-9E07-7FC9F69CE02F}"/>
          </ac:spMkLst>
        </pc:spChg>
        <pc:spChg chg="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100" creationId="{A055D858-EA0A-46D0-B52D-7067B1550976}"/>
          </ac:spMkLst>
        </pc:spChg>
        <pc:spChg chg="add mod">
          <ac:chgData name="Eftychios Protopapadakis" userId="8f2990f904bdbe98" providerId="LiveId" clId="{8EF18A7B-88FF-49B0-8773-024FCC652766}" dt="2020-10-16T10:34:01.565" v="559" actId="1076"/>
          <ac:spMkLst>
            <pc:docMk/>
            <pc:sldMk cId="1485363858" sldId="267"/>
            <ac:spMk id="101" creationId="{F6E59744-F96A-449F-9E5E-7BAE32482E3B}"/>
          </ac:spMkLst>
        </pc:spChg>
        <pc:grpChg chg="add mod">
          <ac:chgData name="Eftychios Protopapadakis" userId="8f2990f904bdbe98" providerId="LiveId" clId="{8EF18A7B-88FF-49B0-8773-024FCC652766}" dt="2020-10-16T10:34:01.565" v="559" actId="1076"/>
          <ac:grpSpMkLst>
            <pc:docMk/>
            <pc:sldMk cId="1485363858" sldId="267"/>
            <ac:grpSpMk id="4" creationId="{CF263950-AEA7-4527-B9B9-81385ACF2DDE}"/>
          </ac:grpSpMkLst>
        </pc:grpChg>
        <pc:grpChg chg="add del mod">
          <ac:chgData name="Eftychios Protopapadakis" userId="8f2990f904bdbe98" providerId="LiveId" clId="{8EF18A7B-88FF-49B0-8773-024FCC652766}" dt="2020-10-16T10:27:58.433" v="467"/>
          <ac:grpSpMkLst>
            <pc:docMk/>
            <pc:sldMk cId="1485363858" sldId="267"/>
            <ac:grpSpMk id="6" creationId="{C2F0A536-9FBF-472D-A42F-15FDC80B1F0F}"/>
          </ac:grpSpMkLst>
        </pc:grpChg>
        <pc:grpChg chg="mod">
          <ac:chgData name="Eftychios Protopapadakis" userId="8f2990f904bdbe98" providerId="LiveId" clId="{8EF18A7B-88FF-49B0-8773-024FCC652766}" dt="2020-10-16T10:27:53.486" v="460"/>
          <ac:grpSpMkLst>
            <pc:docMk/>
            <pc:sldMk cId="1485363858" sldId="267"/>
            <ac:grpSpMk id="7" creationId="{0CE7C6E6-1032-4AE2-819F-00322284A8F3}"/>
          </ac:grpSpMkLst>
        </pc:grpChg>
        <pc:grpChg chg="add del mod">
          <ac:chgData name="Eftychios Protopapadakis" userId="8f2990f904bdbe98" providerId="LiveId" clId="{8EF18A7B-88FF-49B0-8773-024FCC652766}" dt="2020-10-16T10:28:00.178" v="469"/>
          <ac:grpSpMkLst>
            <pc:docMk/>
            <pc:sldMk cId="1485363858" sldId="267"/>
            <ac:grpSpMk id="29" creationId="{2B668116-5D16-4765-A3DB-CAED5F556E39}"/>
          </ac:grpSpMkLst>
        </pc:grpChg>
        <pc:grpChg chg="mod">
          <ac:chgData name="Eftychios Protopapadakis" userId="8f2990f904bdbe98" providerId="LiveId" clId="{8EF18A7B-88FF-49B0-8773-024FCC652766}" dt="2020-10-16T10:27:58.446" v="468"/>
          <ac:grpSpMkLst>
            <pc:docMk/>
            <pc:sldMk cId="1485363858" sldId="267"/>
            <ac:grpSpMk id="30" creationId="{D6C9A130-6680-49F8-ACBC-5CA59171D965}"/>
          </ac:grpSpMkLst>
        </pc:grpChg>
        <pc:grpChg chg="add mod">
          <ac:chgData name="Eftychios Protopapadakis" userId="8f2990f904bdbe98" providerId="LiveId" clId="{8EF18A7B-88FF-49B0-8773-024FCC652766}" dt="2020-10-16T10:34:01.565" v="559" actId="1076"/>
          <ac:grpSpMkLst>
            <pc:docMk/>
            <pc:sldMk cId="1485363858" sldId="267"/>
            <ac:grpSpMk id="55" creationId="{F30C8CA1-86CF-416D-A128-A76E2983FD63}"/>
          </ac:grpSpMkLst>
        </pc:grpChg>
        <pc:grpChg chg="add mod">
          <ac:chgData name="Eftychios Protopapadakis" userId="8f2990f904bdbe98" providerId="LiveId" clId="{8EF18A7B-88FF-49B0-8773-024FCC652766}" dt="2020-10-16T10:34:01.565" v="559" actId="1076"/>
          <ac:grpSpMkLst>
            <pc:docMk/>
            <pc:sldMk cId="1485363858" sldId="267"/>
            <ac:grpSpMk id="80" creationId="{A3092345-95EF-41EC-9EE9-9B9F874319AA}"/>
          </ac:grpSpMkLst>
        </pc:grpChg>
        <pc:grpChg chg="mod">
          <ac:chgData name="Eftychios Protopapadakis" userId="8f2990f904bdbe98" providerId="LiveId" clId="{8EF18A7B-88FF-49B0-8773-024FCC652766}" dt="2020-10-16T10:34:01.565" v="559" actId="1076"/>
          <ac:grpSpMkLst>
            <pc:docMk/>
            <pc:sldMk cId="1485363858" sldId="267"/>
            <ac:grpSpMk id="81" creationId="{B8F243EF-1D76-4802-99E6-584CFB955514}"/>
          </ac:grpSpMkLst>
        </pc:grpChg>
      </pc:sldChg>
      <pc:sldChg chg="addSp delSp modSp mod">
        <pc:chgData name="Eftychios Protopapadakis" userId="8f2990f904bdbe98" providerId="LiveId" clId="{8EF18A7B-88FF-49B0-8773-024FCC652766}" dt="2020-10-16T10:33:56.914" v="558" actId="1076"/>
        <pc:sldMkLst>
          <pc:docMk/>
          <pc:sldMk cId="742960324" sldId="268"/>
        </pc:sldMkLst>
        <pc:spChg chg="mod">
          <ac:chgData name="Eftychios Protopapadakis" userId="8f2990f904bdbe98" providerId="LiveId" clId="{8EF18A7B-88FF-49B0-8773-024FCC652766}" dt="2020-10-16T10:33:28.417" v="550" actId="20577"/>
          <ac:spMkLst>
            <pc:docMk/>
            <pc:sldMk cId="742960324" sldId="268"/>
            <ac:spMk id="2" creationId="{AFAB8DBF-1FE1-4747-B7D7-24FC7CEA3880}"/>
          </ac:spMkLst>
        </pc:spChg>
        <pc:spChg chg="del">
          <ac:chgData name="Eftychios Protopapadakis" userId="8f2990f904bdbe98" providerId="LiveId" clId="{8EF18A7B-88FF-49B0-8773-024FCC652766}" dt="2020-10-16T10:33:43.114" v="551" actId="478"/>
          <ac:spMkLst>
            <pc:docMk/>
            <pc:sldMk cId="742960324" sldId="268"/>
            <ac:spMk id="3" creationId="{4EB1E34A-B370-4465-BFE2-F45B412C4665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6" creationId="{AA231755-07FF-4190-9575-B0312261E6BA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7" creationId="{AB47D396-B519-40A7-94C3-2BC45D79021B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9" creationId="{CFE29FEC-0117-4529-9109-F1B8525279B3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1" creationId="{444677ED-03DA-434A-BA34-AB26D67E3DD1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2" creationId="{7FAD689B-C751-4A8D-A29A-B39F28E920F0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3" creationId="{3AFF3F36-C96E-4217-A5A6-48281922567B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5" creationId="{ADF5F422-830C-428E-A9E2-6887A46F30E3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6" creationId="{65393E15-3214-4E75-A2A4-9E866B92926F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7" creationId="{52FE302E-3CA6-40A9-887D-75550E1A205D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8" creationId="{501B1B40-4281-4451-8DDE-B534D960F5EC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19" creationId="{9E537082-4994-41CA-A496-120F231EF982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0" creationId="{710D4E36-AF69-48E2-BC70-F61E8787A9C3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1" creationId="{EABFC720-8EC1-4D94-A077-C5BD28F8C9E6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2" creationId="{7E45C800-0274-4981-BF0D-5AA798D0C23E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3" creationId="{102BA62A-8817-4C9B-A6BF-365CA400A51A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4" creationId="{553047E5-7D3B-47B2-BF73-7C0053FDA8DE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5" creationId="{D40BFFCE-3050-4577-8BC2-AC2E73941A77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6" creationId="{57E7CF70-CB11-4942-9A54-51D37B371BE5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7" creationId="{1FF6630F-21CD-4CE8-A23B-21CE06FBD3BD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8" creationId="{97E192DA-8874-4A34-A1B4-35CF6299F4B5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29" creationId="{4FA96B27-446E-4361-9824-1706F0E57AF0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0" creationId="{2308F741-CF58-4D9C-A7A0-C64CA11247BD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1" creationId="{6A24B925-73F0-4E33-8A7B-7071C526A006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2" creationId="{B11BB07B-C8B0-4691-A4BF-2A2A4EE5725D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3" creationId="{11270B25-F2A8-4519-A063-F2256FD98C46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4" creationId="{DC584ADF-524B-4BE6-ACA5-ECD19E18833F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5" creationId="{01EE6253-6E12-445C-A4E9-A0B8B724C8AC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6" creationId="{FA24E844-ABD7-418A-B279-B63206B4CA9B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7" creationId="{9F60FDEE-9943-4A44-9EB2-167DCB819C13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38" creationId="{8ED61DEB-8ECB-424F-9EED-484BC97B25A7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1" creationId="{AF27D09F-80FA-495F-AFB2-367FCED47956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2" creationId="{B33FA962-234E-473C-A36A-CE1D0D54036A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3" creationId="{FD5499FB-847E-4E91-9430-B0A423FD0782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4" creationId="{8155EDD5-B6EC-44CB-B66D-69C2FB69A4D1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5" creationId="{91F1C8AC-A637-4C0B-AE8F-91426CACF2B3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6" creationId="{7556CCC5-C414-4164-90D0-B406206EB9C5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7" creationId="{66D218F9-9E7C-420F-81C5-8F8642A41E25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8" creationId="{815ECFD0-1857-419E-BE73-CBF073AAFD8C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49" creationId="{419C725E-7AAC-48F2-8415-9077F4607FB1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0" creationId="{6F17D133-960C-457B-AF80-DDF3397F829A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1" creationId="{C1A31DFF-49A6-4677-9D2A-32ECB8A7B3F6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2" creationId="{A8177F3F-76B7-4475-AB1D-BF7AA92FCAB2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3" creationId="{6C41FBE1-7256-4436-95E4-9649EB0A791C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4" creationId="{A7620AF6-25EA-4005-9FBF-710D7230714C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5" creationId="{15A2183F-15FD-4B52-AAE2-B982ED2DAC02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6" creationId="{413CDDEA-798A-463C-8904-51618FB549F5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7" creationId="{591E4691-5BD3-402C-BD1C-071F9CAB990D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8" creationId="{D5DB95E4-2188-425F-830A-ED3CA9CF9B6E}"/>
          </ac:spMkLst>
        </pc:spChg>
        <pc:spChg chg="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59" creationId="{5DDFDAF6-5AD7-4A86-9079-CD713B50352E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60" creationId="{73FAC053-BFD6-4385-A8F3-5B3F109597DB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61" creationId="{3AE4CE1F-D2DE-42E8-9F4A-F88670188BC0}"/>
          </ac:spMkLst>
        </pc:spChg>
        <pc:spChg chg="add del mod">
          <ac:chgData name="Eftychios Protopapadakis" userId="8f2990f904bdbe98" providerId="LiveId" clId="{8EF18A7B-88FF-49B0-8773-024FCC652766}" dt="2020-10-16T10:33:56.914" v="558" actId="1076"/>
          <ac:spMkLst>
            <pc:docMk/>
            <pc:sldMk cId="742960324" sldId="268"/>
            <ac:spMk id="62" creationId="{8B553A7F-01D3-4E5D-B776-4A44AA5F60F5}"/>
          </ac:spMkLst>
        </pc:spChg>
        <pc:grpChg chg="add mod">
          <ac:chgData name="Eftychios Protopapadakis" userId="8f2990f904bdbe98" providerId="LiveId" clId="{8EF18A7B-88FF-49B0-8773-024FCC652766}" dt="2020-10-16T10:33:56.914" v="558" actId="1076"/>
          <ac:grpSpMkLst>
            <pc:docMk/>
            <pc:sldMk cId="742960324" sldId="268"/>
            <ac:grpSpMk id="4" creationId="{1C581BDF-2576-413B-A635-F0927479F353}"/>
          </ac:grpSpMkLst>
        </pc:grpChg>
        <pc:grpChg chg="add del mod">
          <ac:chgData name="Eftychios Protopapadakis" userId="8f2990f904bdbe98" providerId="LiveId" clId="{8EF18A7B-88FF-49B0-8773-024FCC652766}" dt="2020-10-16T10:33:56.914" v="558" actId="1076"/>
          <ac:grpSpMkLst>
            <pc:docMk/>
            <pc:sldMk cId="742960324" sldId="268"/>
            <ac:grpSpMk id="14" creationId="{9B6D6609-0A54-42D2-B879-9BB6D053546E}"/>
          </ac:grpSpMkLst>
        </pc:grpChg>
        <pc:grpChg chg="add del mod">
          <ac:chgData name="Eftychios Protopapadakis" userId="8f2990f904bdbe98" providerId="LiveId" clId="{8EF18A7B-88FF-49B0-8773-024FCC652766}" dt="2020-10-16T10:33:56.914" v="558" actId="1076"/>
          <ac:grpSpMkLst>
            <pc:docMk/>
            <pc:sldMk cId="742960324" sldId="268"/>
            <ac:grpSpMk id="39" creationId="{47583450-5F37-458D-8A34-1B975DF7B6F3}"/>
          </ac:grpSpMkLst>
        </pc:grpChg>
        <pc:grpChg chg="mod">
          <ac:chgData name="Eftychios Protopapadakis" userId="8f2990f904bdbe98" providerId="LiveId" clId="{8EF18A7B-88FF-49B0-8773-024FCC652766}" dt="2020-10-16T10:33:56.914" v="558" actId="1076"/>
          <ac:grpSpMkLst>
            <pc:docMk/>
            <pc:sldMk cId="742960324" sldId="268"/>
            <ac:grpSpMk id="40" creationId="{738BDC15-C81D-424B-9CE7-FC953F4A4A2B}"/>
          </ac:grpSpMkLst>
        </pc:grpChg>
      </pc:sldChg>
      <pc:sldChg chg="addSp delSp modSp mod">
        <pc:chgData name="Eftychios Protopapadakis" userId="8f2990f904bdbe98" providerId="LiveId" clId="{8EF18A7B-88FF-49B0-8773-024FCC652766}" dt="2020-10-16T10:35:21.697" v="571" actId="1038"/>
        <pc:sldMkLst>
          <pc:docMk/>
          <pc:sldMk cId="1157061134" sldId="269"/>
        </pc:sldMkLst>
        <pc:spChg chg="mod">
          <ac:chgData name="Eftychios Protopapadakis" userId="8f2990f904bdbe98" providerId="LiveId" clId="{8EF18A7B-88FF-49B0-8773-024FCC652766}" dt="2020-10-16T10:34:19.532" v="563" actId="313"/>
          <ac:spMkLst>
            <pc:docMk/>
            <pc:sldMk cId="1157061134" sldId="269"/>
            <ac:spMk id="2" creationId="{AFAB8DBF-1FE1-4747-B7D7-24FC7CEA3880}"/>
          </ac:spMkLst>
        </pc:spChg>
        <pc:spChg chg="del">
          <ac:chgData name="Eftychios Protopapadakis" userId="8f2990f904bdbe98" providerId="LiveId" clId="{8EF18A7B-88FF-49B0-8773-024FCC652766}" dt="2020-10-16T10:34:22.578" v="564" actId="478"/>
          <ac:spMkLst>
            <pc:docMk/>
            <pc:sldMk cId="1157061134" sldId="269"/>
            <ac:spMk id="3" creationId="{4EB1E34A-B370-4465-BFE2-F45B412C4665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6" creationId="{905A5140-7D0C-43BA-999F-687B5EE34A40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9" creationId="{9FA1EB8E-D1CB-4646-A3DE-F35CBEF72F87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1" creationId="{885875EB-8F27-4C73-81A7-F3F03C715F1B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2" creationId="{C2FC453E-8D2E-4AE7-9FF0-A23750DA4F2B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3" creationId="{877403C1-CE8E-44AB-B73F-028E25CCDBC6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5" creationId="{C7F3F5E2-DC4F-4342-BAAB-CA11A32640D1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6" creationId="{F80091E2-D11B-476D-B34B-994BA337F401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7" creationId="{814C66B9-B7B5-4FED-8B67-C0266EA7D04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8" creationId="{B07D3ADA-4147-4645-BF19-1E737B8A6695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19" creationId="{4B52CEFD-5910-44C3-9A61-FC768AE0183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0" creationId="{22931604-C609-4C25-939B-C001EA65FE56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1" creationId="{ED1FA3B7-92B8-448F-9B9B-884FCA4630B7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2" creationId="{B74DBBE2-1BE5-40C2-A282-68303108D510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3" creationId="{E237E861-CBEA-4B0F-87B2-469ECE0511D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4" creationId="{4CD1F0A7-7749-4A86-8B50-E8F5E437C308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5" creationId="{02F790B3-E21E-42B5-9798-CCA405021943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6" creationId="{88F4360B-8D28-4135-ABE4-C52DCDCB8465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7" creationId="{B15BAD93-F567-4A3A-8952-5CAAEB2DFDD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8" creationId="{4E6F8264-BAD8-455D-B9E2-2C4C197E4C47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29" creationId="{8FA9E68E-4664-4706-B289-3364DC95F0BF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0" creationId="{3CD7B729-489F-4642-BAE2-DDA81340755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1" creationId="{553BE578-17A0-4788-8AAA-1C15A6F012A5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2" creationId="{55AF74C7-4C0D-44EB-97CF-35AA3515C3ED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3" creationId="{F7861B7C-4B63-4B89-9F76-7823AAB04690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4" creationId="{EF01C93A-05EE-4E96-A9DF-49D447D3AA42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5" creationId="{EA871998-C271-4C6C-8DC8-F0EECAF2117A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6" creationId="{90FA355D-6688-43FE-B864-C7D6DEAD9518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7" creationId="{F630F85A-841E-46E4-A0AB-4AF99180BC33}"/>
          </ac:spMkLst>
        </pc:spChg>
        <pc:spChg chg="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8" creationId="{8DB45580-77F3-4B54-AB6C-9AEE5E0D1E59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39" creationId="{587010AF-AD7C-4211-829B-16FE5EA3ACFB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0" creationId="{44C55DEA-D5AC-4036-8551-C8FFBC5FC318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1" creationId="{5C2CDD35-6D99-4B03-A32A-C3887365AFAD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2" creationId="{DBC6262C-3248-456E-8857-4CF8A3983E0C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3" creationId="{4B91634C-1940-4EEB-A128-3ED7C3A348F2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4" creationId="{8882DE82-7C5F-4A80-97DC-356E4FE38B7B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5" creationId="{1D3782A3-0D44-4AC5-BCFE-BD9DB2D22BB0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6" creationId="{E09D8CAD-329C-4DBD-9ACD-B2CDE27100D0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7" creationId="{578FFE09-3467-4AA8-B1C7-3C90EDDE7E8D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8" creationId="{4234A3FC-6B83-4222-AA3F-9496B3C73A9B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49" creationId="{4E767728-D5EB-4525-AAF2-125DE9F88664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0" creationId="{C9B67275-9930-488D-8085-8DDE6CD1D8D3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1" creationId="{8B240EC7-E63A-44A4-942F-AA85BE28A3C4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2" creationId="{3ECE4B41-2EB4-48D9-9291-A82B1BF1E221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3" creationId="{B2228647-7889-4AED-A6E7-7419B34BA925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4" creationId="{554193DD-104F-4BDE-8F46-11C1761E8237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5" creationId="{44673255-BFD7-4D72-9995-1CA8D81DC277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6" creationId="{CAB8FFE8-4A2B-4BA3-8541-FE6A9320E2BA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7" creationId="{2E46A307-4FFB-4726-895F-D90A6F4F6865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8" creationId="{8F92F358-B3F1-4356-BCA3-6FBF4320C9A7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59" creationId="{DA91E8E7-FB68-465B-9E6A-5D159094E368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60" creationId="{8D899911-69DE-4439-AA37-D335D7511B33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61" creationId="{630CEDBE-1F25-447F-B3D3-6F8D784A0560}"/>
          </ac:spMkLst>
        </pc:spChg>
        <pc:spChg chg="add mod">
          <ac:chgData name="Eftychios Protopapadakis" userId="8f2990f904bdbe98" providerId="LiveId" clId="{8EF18A7B-88FF-49B0-8773-024FCC652766}" dt="2020-10-16T10:35:21.697" v="571" actId="1038"/>
          <ac:spMkLst>
            <pc:docMk/>
            <pc:sldMk cId="1157061134" sldId="269"/>
            <ac:spMk id="62" creationId="{47ACC349-F1BD-4F30-8683-896A8C7F2302}"/>
          </ac:spMkLst>
        </pc:spChg>
        <pc:grpChg chg="add mod">
          <ac:chgData name="Eftychios Protopapadakis" userId="8f2990f904bdbe98" providerId="LiveId" clId="{8EF18A7B-88FF-49B0-8773-024FCC652766}" dt="2020-10-16T10:35:21.697" v="571" actId="1038"/>
          <ac:grpSpMkLst>
            <pc:docMk/>
            <pc:sldMk cId="1157061134" sldId="269"/>
            <ac:grpSpMk id="4" creationId="{F1B74B20-8C9F-4F2F-AB03-D51BC5586118}"/>
          </ac:grpSpMkLst>
        </pc:grpChg>
        <pc:grpChg chg="add mod">
          <ac:chgData name="Eftychios Protopapadakis" userId="8f2990f904bdbe98" providerId="LiveId" clId="{8EF18A7B-88FF-49B0-8773-024FCC652766}" dt="2020-10-16T10:35:21.697" v="571" actId="1038"/>
          <ac:grpSpMkLst>
            <pc:docMk/>
            <pc:sldMk cId="1157061134" sldId="269"/>
            <ac:grpSpMk id="7" creationId="{3A600A15-E165-4203-9EC5-2C45CEFBA95D}"/>
          </ac:grpSpMkLst>
        </pc:grpChg>
        <pc:grpChg chg="add mod">
          <ac:chgData name="Eftychios Protopapadakis" userId="8f2990f904bdbe98" providerId="LiveId" clId="{8EF18A7B-88FF-49B0-8773-024FCC652766}" dt="2020-10-16T10:35:21.697" v="571" actId="1038"/>
          <ac:grpSpMkLst>
            <pc:docMk/>
            <pc:sldMk cId="1157061134" sldId="269"/>
            <ac:grpSpMk id="14" creationId="{CBCEC423-C67D-4550-9C6B-88DB91378285}"/>
          </ac:grpSpMkLst>
        </pc:grpChg>
      </pc:sldChg>
      <pc:sldChg chg="new del">
        <pc:chgData name="Eftychios Protopapadakis" userId="8f2990f904bdbe98" providerId="LiveId" clId="{8EF18A7B-88FF-49B0-8773-024FCC652766}" dt="2020-10-16T10:30:01.346" v="526" actId="47"/>
        <pc:sldMkLst>
          <pc:docMk/>
          <pc:sldMk cId="912520388" sldId="270"/>
        </pc:sldMkLst>
      </pc:sldChg>
      <pc:sldChg chg="addSp delSp add del setBg delDesignElem">
        <pc:chgData name="Eftychios Protopapadakis" userId="8f2990f904bdbe98" providerId="LiveId" clId="{8EF18A7B-88FF-49B0-8773-024FCC652766}" dt="2020-10-16T10:29:08.645" v="476"/>
        <pc:sldMkLst>
          <pc:docMk/>
          <pc:sldMk cId="1302810316" sldId="271"/>
        </pc:sldMkLst>
        <pc:spChg chg="add del">
          <ac:chgData name="Eftychios Protopapadakis" userId="8f2990f904bdbe98" providerId="LiveId" clId="{8EF18A7B-88FF-49B0-8773-024FCC652766}" dt="2020-10-16T10:29:08.645" v="476"/>
          <ac:spMkLst>
            <pc:docMk/>
            <pc:sldMk cId="1302810316" sldId="271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08.645" v="476"/>
          <ac:picMkLst>
            <pc:docMk/>
            <pc:sldMk cId="1302810316" sldId="271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8EF18A7B-88FF-49B0-8773-024FCC652766}" dt="2020-10-16T10:37:47.532" v="607" actId="20577"/>
        <pc:sldMkLst>
          <pc:docMk/>
          <pc:sldMk cId="2820811077" sldId="271"/>
        </pc:sldMkLst>
        <pc:spChg chg="mod">
          <ac:chgData name="Eftychios Protopapadakis" userId="8f2990f904bdbe98" providerId="LiveId" clId="{8EF18A7B-88FF-49B0-8773-024FCC652766}" dt="2020-10-16T10:35:47.212" v="575" actId="20577"/>
          <ac:spMkLst>
            <pc:docMk/>
            <pc:sldMk cId="2820811077" sldId="271"/>
            <ac:spMk id="2" creationId="{AFAB8DBF-1FE1-4747-B7D7-24FC7CEA3880}"/>
          </ac:spMkLst>
        </pc:spChg>
        <pc:spChg chg="mod">
          <ac:chgData name="Eftychios Protopapadakis" userId="8f2990f904bdbe98" providerId="LiveId" clId="{8EF18A7B-88FF-49B0-8773-024FCC652766}" dt="2020-10-16T10:37:47.532" v="607" actId="20577"/>
          <ac:spMkLst>
            <pc:docMk/>
            <pc:sldMk cId="2820811077" sldId="271"/>
            <ac:spMk id="3" creationId="{4EB1E34A-B370-4465-BFE2-F45B412C4665}"/>
          </ac:spMkLst>
        </pc:spChg>
      </pc:sldChg>
      <pc:sldChg chg="addSp delSp modSp add mod">
        <pc:chgData name="Eftychios Protopapadakis" userId="8f2990f904bdbe98" providerId="LiveId" clId="{8EF18A7B-88FF-49B0-8773-024FCC652766}" dt="2020-10-16T10:38:49.868" v="618" actId="1076"/>
        <pc:sldMkLst>
          <pc:docMk/>
          <pc:sldMk cId="827991474" sldId="272"/>
        </pc:sldMkLst>
        <pc:spChg chg="mod">
          <ac:chgData name="Eftychios Protopapadakis" userId="8f2990f904bdbe98" providerId="LiveId" clId="{8EF18A7B-88FF-49B0-8773-024FCC652766}" dt="2020-10-16T10:38:17.932" v="613" actId="20577"/>
          <ac:spMkLst>
            <pc:docMk/>
            <pc:sldMk cId="827991474" sldId="272"/>
            <ac:spMk id="2" creationId="{AFAB8DBF-1FE1-4747-B7D7-24FC7CEA3880}"/>
          </ac:spMkLst>
        </pc:spChg>
        <pc:spChg chg="del">
          <ac:chgData name="Eftychios Protopapadakis" userId="8f2990f904bdbe98" providerId="LiveId" clId="{8EF18A7B-88FF-49B0-8773-024FCC652766}" dt="2020-10-16T10:38:30.387" v="615" actId="478"/>
          <ac:spMkLst>
            <pc:docMk/>
            <pc:sldMk cId="827991474" sldId="272"/>
            <ac:spMk id="3" creationId="{4EB1E34A-B370-4465-BFE2-F45B412C4665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1" creationId="{447AA93C-9841-4D44-95BE-694FAE6E9113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2" creationId="{B866F466-7C21-4542-AA13-9070C1127802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3" creationId="{2141F06D-7AC3-42A4-9DC9-0B516CB7CB2C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4" creationId="{A788B755-C42D-4D0A-8115-8A41A5069F6A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5" creationId="{8AA2058B-AF83-4927-A87F-97A80DF07DFD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6" creationId="{BD2F17C2-DC7D-4ADD-93B4-1D6DD0D3B563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7" creationId="{8D504F4A-FD39-400C-AB58-9193FAC0AC41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8" creationId="{0648E12F-BA47-42E4-95DC-71C53DC9E805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19" creationId="{B368B15E-B182-4747-A3C5-EB34923FFE9A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0" creationId="{639749A9-7C25-48A0-B473-B5C801AF0329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1" creationId="{20EC8DA8-8FC0-4BF5-B452-F6262A283B25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2" creationId="{4DE858B0-442F-45F0-9811-98B4A327FEAA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3" creationId="{A7D99BB4-0C48-429B-B278-4A9E0045B236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4" creationId="{719C10F8-F7F7-4ECB-957C-6CF98F503405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5" creationId="{E6252EA6-5B30-42ED-AB08-8B2254CAB23B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6" creationId="{B6C1CEBD-907B-4138-B6CB-2F17495C8680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7" creationId="{1FB499CB-9CE5-41F3-8514-1A87060B0C39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29" creationId="{3EDC87AF-9C00-4317-9AEF-5D7A71990F6B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0" creationId="{01F95498-9A54-438A-B82B-5B9443DE8AF9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1" creationId="{027A0296-A2DB-4A56-9D3D-AF9224A58AF1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2" creationId="{3649E7EF-5700-4C31-9C0C-50018EF54F4A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3" creationId="{CEE666B1-0255-49AC-B6B7-EAD8136D99F2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4" creationId="{C21449CB-D2A5-40ED-B396-94FBCEE4C217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5" creationId="{9883A277-9885-4AEE-9FD4-CB83B4C14595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6" creationId="{859399E2-9F6C-4E17-AC75-BC862DFF1D02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7" creationId="{4789FD4C-FE3C-46B4-8651-F5541AA790DB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8" creationId="{9FBFE44C-8B31-48EA-9CA7-0D24498E96C6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39" creationId="{A867C6D5-2101-487E-B01F-D1DEC59D28DE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0" creationId="{57291DF4-662D-4976-8EB4-FF104B15D06E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1" creationId="{66DB2AF5-5970-4A87-9748-24A765A39489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2" creationId="{142FAF85-3805-45BA-ABC0-0A65FBC56E58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3" creationId="{60F31892-6C48-4FD1-A390-34404A395470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4" creationId="{CFF6DD7C-A2DD-41E5-AE80-E8E87F438693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5" creationId="{59A9D412-09DA-4AB2-ADEE-692CD114F5F9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6" creationId="{992C9ABC-ECB9-4CE0-827E-2B522668EDF2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7" creationId="{277D139C-B388-4C60-8A2A-7DCB18B01497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8" creationId="{3BEBCDA2-5F50-401E-B2E7-26695F9D0D68}"/>
          </ac:spMkLst>
        </pc:spChg>
        <pc:spChg chg="mod">
          <ac:chgData name="Eftychios Protopapadakis" userId="8f2990f904bdbe98" providerId="LiveId" clId="{8EF18A7B-88FF-49B0-8773-024FCC652766}" dt="2020-10-16T10:38:44.979" v="617" actId="1076"/>
          <ac:spMkLst>
            <pc:docMk/>
            <pc:sldMk cId="827991474" sldId="272"/>
            <ac:spMk id="49" creationId="{13553B4D-41BF-47A6-BD3F-C9C371E29781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2" creationId="{F087E2CA-4662-4FE9-A708-B4569EB94F68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3" creationId="{276913C2-6427-4EFA-AB2F-C33C85C52767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4" creationId="{634E15E1-9B32-417B-A3DE-43FDC5E5C3F4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5" creationId="{5D40D32F-2CA5-42D2-8013-4201C6E6D7FC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6" creationId="{19E1927C-6FDB-427C-BDFA-1D34DDA84493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7" creationId="{0A22710C-9889-4352-A5DF-A1331FB7C0C6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8" creationId="{77E521D3-24CE-48C6-8FE2-2A5587830F8A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59" creationId="{8B76104E-0583-43CE-97F8-3F6A0B1B004D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0" creationId="{A094D120-904E-479D-B530-8D54AD2F0C60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1" creationId="{2FA7B8E4-20CE-494E-AA15-CA6618E6F77D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2" creationId="{A0EF926C-02C6-4C27-93E3-913A0687BF38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3" creationId="{371398B6-2032-4A52-B81E-AF9B79EC44FD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4" creationId="{B9B7A478-AC1F-4F55-A66B-ED6C75C3534C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5" creationId="{1689E4A1-6EAA-44F8-8217-7D94DA2C26D6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6" creationId="{C4E22ECD-99F7-4C88-B04A-9611BA05B2DD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7" creationId="{F5354069-52B2-4A6F-8609-4213D56D0EF4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69" creationId="{77C7F538-0FE1-4958-81F5-E9808DD0F2F8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0" creationId="{9DC8B5D1-D096-43FB-AE7D-703864573F3A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1" creationId="{64369129-FECC-40B8-B5AD-4978945F85A7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2" creationId="{009171B8-4DA4-4541-98B1-CC061A2B9C30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3" creationId="{B7550668-D09F-4BE0-9AD5-D1F03856062F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4" creationId="{E7AAA089-7C79-44B6-AA50-CDA87A0CF578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5" creationId="{593C96D1-7A31-44F5-8C1B-22E27F7CD892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6" creationId="{956F082A-DC04-48E6-AECD-F6CF823EC39E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7" creationId="{CAB4216D-C0C6-4B91-AF84-5512E9DD7FFF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8" creationId="{C7B7920B-8157-477A-8BC3-AB998122FD87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79" creationId="{A5D0D730-A6B4-4D4A-A2F3-2969961901A3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0" creationId="{F263161E-943A-420A-AC6B-D04711D7EAFE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1" creationId="{5C835033-D462-4C31-931E-D9721000A263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2" creationId="{6BD905DC-6714-4D6B-9985-5054E7B53FD9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3" creationId="{9CE3360A-0F07-488E-9ACC-FBFFA0D262F0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4" creationId="{848F7544-D71A-4723-BE47-AF1E45C095BA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5" creationId="{1D3EA1F3-AE3F-4F78-AA7F-F0F2C63870CB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6" creationId="{3D55CD53-A72F-40B5-8CE9-68E8D53B3157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7" creationId="{C926D866-E535-4C60-8532-E0DA80B934DD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8" creationId="{0D927DD8-78F5-44C8-AEB4-61A8FE3B91B9}"/>
          </ac:spMkLst>
        </pc:spChg>
        <pc:spChg chg="mod">
          <ac:chgData name="Eftychios Protopapadakis" userId="8f2990f904bdbe98" providerId="LiveId" clId="{8EF18A7B-88FF-49B0-8773-024FCC652766}" dt="2020-10-16T10:38:49.868" v="618" actId="1076"/>
          <ac:spMkLst>
            <pc:docMk/>
            <pc:sldMk cId="827991474" sldId="272"/>
            <ac:spMk id="89" creationId="{78BDAC2C-4848-4ADE-8624-755B68A00E43}"/>
          </ac:spMkLst>
        </pc:spChg>
        <pc:grpChg chg="add mod">
          <ac:chgData name="Eftychios Protopapadakis" userId="8f2990f904bdbe98" providerId="LiveId" clId="{8EF18A7B-88FF-49B0-8773-024FCC652766}" dt="2020-10-16T10:38:44.979" v="617" actId="1076"/>
          <ac:grpSpMkLst>
            <pc:docMk/>
            <pc:sldMk cId="827991474" sldId="272"/>
            <ac:grpSpMk id="6" creationId="{49C988D5-023E-4352-89AF-BB01FD515ECD}"/>
          </ac:grpSpMkLst>
        </pc:grpChg>
        <pc:grpChg chg="mod">
          <ac:chgData name="Eftychios Protopapadakis" userId="8f2990f904bdbe98" providerId="LiveId" clId="{8EF18A7B-88FF-49B0-8773-024FCC652766}" dt="2020-10-16T10:38:44.979" v="617" actId="1076"/>
          <ac:grpSpMkLst>
            <pc:docMk/>
            <pc:sldMk cId="827991474" sldId="272"/>
            <ac:grpSpMk id="7" creationId="{091D35FA-458C-460F-A7FC-6939231F3567}"/>
          </ac:grpSpMkLst>
        </pc:grpChg>
        <pc:grpChg chg="mod">
          <ac:chgData name="Eftychios Protopapadakis" userId="8f2990f904bdbe98" providerId="LiveId" clId="{8EF18A7B-88FF-49B0-8773-024FCC652766}" dt="2020-10-16T10:38:44.979" v="617" actId="1076"/>
          <ac:grpSpMkLst>
            <pc:docMk/>
            <pc:sldMk cId="827991474" sldId="272"/>
            <ac:grpSpMk id="9" creationId="{80019224-79AD-4190-A75E-FFC549A539DA}"/>
          </ac:grpSpMkLst>
        </pc:grpChg>
        <pc:grpChg chg="mod">
          <ac:chgData name="Eftychios Protopapadakis" userId="8f2990f904bdbe98" providerId="LiveId" clId="{8EF18A7B-88FF-49B0-8773-024FCC652766}" dt="2020-10-16T10:38:44.979" v="617" actId="1076"/>
          <ac:grpSpMkLst>
            <pc:docMk/>
            <pc:sldMk cId="827991474" sldId="272"/>
            <ac:grpSpMk id="28" creationId="{F9B46390-82C8-4553-BD98-90EC78A1C389}"/>
          </ac:grpSpMkLst>
        </pc:grpChg>
        <pc:grpChg chg="add mod">
          <ac:chgData name="Eftychios Protopapadakis" userId="8f2990f904bdbe98" providerId="LiveId" clId="{8EF18A7B-88FF-49B0-8773-024FCC652766}" dt="2020-10-16T10:38:49.868" v="618" actId="1076"/>
          <ac:grpSpMkLst>
            <pc:docMk/>
            <pc:sldMk cId="827991474" sldId="272"/>
            <ac:grpSpMk id="50" creationId="{BF366E9D-88DB-4EFB-AC56-E29BDBC02B87}"/>
          </ac:grpSpMkLst>
        </pc:grpChg>
        <pc:grpChg chg="mod">
          <ac:chgData name="Eftychios Protopapadakis" userId="8f2990f904bdbe98" providerId="LiveId" clId="{8EF18A7B-88FF-49B0-8773-024FCC652766}" dt="2020-10-16T10:38:49.868" v="618" actId="1076"/>
          <ac:grpSpMkLst>
            <pc:docMk/>
            <pc:sldMk cId="827991474" sldId="272"/>
            <ac:grpSpMk id="51" creationId="{21EE19CB-B2B8-4F18-B68C-70646847400D}"/>
          </ac:grpSpMkLst>
        </pc:grpChg>
        <pc:grpChg chg="mod">
          <ac:chgData name="Eftychios Protopapadakis" userId="8f2990f904bdbe98" providerId="LiveId" clId="{8EF18A7B-88FF-49B0-8773-024FCC652766}" dt="2020-10-16T10:38:49.868" v="618" actId="1076"/>
          <ac:grpSpMkLst>
            <pc:docMk/>
            <pc:sldMk cId="827991474" sldId="272"/>
            <ac:grpSpMk id="68" creationId="{99CE842F-1B95-4A97-B204-A3E3469C9630}"/>
          </ac:grpSpMkLst>
        </pc:grpChg>
      </pc:sldChg>
      <pc:sldChg chg="addSp delSp add del setBg delDesignElem">
        <pc:chgData name="Eftychios Protopapadakis" userId="8f2990f904bdbe98" providerId="LiveId" clId="{8EF18A7B-88FF-49B0-8773-024FCC652766}" dt="2020-10-16T10:29:15.751" v="480"/>
        <pc:sldMkLst>
          <pc:docMk/>
          <pc:sldMk cId="3923915819" sldId="272"/>
        </pc:sldMkLst>
        <pc:spChg chg="add del">
          <ac:chgData name="Eftychios Protopapadakis" userId="8f2990f904bdbe98" providerId="LiveId" clId="{8EF18A7B-88FF-49B0-8773-024FCC652766}" dt="2020-10-16T10:29:15.751" v="480"/>
          <ac:spMkLst>
            <pc:docMk/>
            <pc:sldMk cId="3923915819" sldId="272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15.751" v="480"/>
          <ac:picMkLst>
            <pc:docMk/>
            <pc:sldMk cId="3923915819" sldId="272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8EF18A7B-88FF-49B0-8773-024FCC652766}" dt="2020-10-16T10:39:16.820" v="622" actId="20577"/>
        <pc:sldMkLst>
          <pc:docMk/>
          <pc:sldMk cId="3309215512" sldId="273"/>
        </pc:sldMkLst>
        <pc:spChg chg="mod">
          <ac:chgData name="Eftychios Protopapadakis" userId="8f2990f904bdbe98" providerId="LiveId" clId="{8EF18A7B-88FF-49B0-8773-024FCC652766}" dt="2020-10-16T10:39:16.820" v="622" actId="20577"/>
          <ac:spMkLst>
            <pc:docMk/>
            <pc:sldMk cId="3309215512" sldId="273"/>
            <ac:spMk id="2" creationId="{AFAB8DBF-1FE1-4747-B7D7-24FC7CEA3880}"/>
          </ac:spMkLst>
        </pc:spChg>
      </pc:sldChg>
      <pc:sldChg chg="addSp delSp add del setBg delDesignElem">
        <pc:chgData name="Eftychios Protopapadakis" userId="8f2990f904bdbe98" providerId="LiveId" clId="{8EF18A7B-88FF-49B0-8773-024FCC652766}" dt="2020-10-16T10:29:23.558" v="484"/>
        <pc:sldMkLst>
          <pc:docMk/>
          <pc:sldMk cId="3646242330" sldId="273"/>
        </pc:sldMkLst>
        <pc:spChg chg="add del">
          <ac:chgData name="Eftychios Protopapadakis" userId="8f2990f904bdbe98" providerId="LiveId" clId="{8EF18A7B-88FF-49B0-8773-024FCC652766}" dt="2020-10-16T10:29:23.558" v="484"/>
          <ac:spMkLst>
            <pc:docMk/>
            <pc:sldMk cId="3646242330" sldId="273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23.558" v="484"/>
          <ac:picMkLst>
            <pc:docMk/>
            <pc:sldMk cId="3646242330" sldId="273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30.347" v="489"/>
        <pc:sldMkLst>
          <pc:docMk/>
          <pc:sldMk cId="1548768257" sldId="274"/>
        </pc:sldMkLst>
      </pc:sldChg>
      <pc:sldChg chg="addSp delSp add del setBg delDesignElem">
        <pc:chgData name="Eftychios Protopapadakis" userId="8f2990f904bdbe98" providerId="LiveId" clId="{8EF18A7B-88FF-49B0-8773-024FCC652766}" dt="2020-10-16T10:29:30.334" v="488"/>
        <pc:sldMkLst>
          <pc:docMk/>
          <pc:sldMk cId="3335052109" sldId="274"/>
        </pc:sldMkLst>
        <pc:spChg chg="add del">
          <ac:chgData name="Eftychios Protopapadakis" userId="8f2990f904bdbe98" providerId="LiveId" clId="{8EF18A7B-88FF-49B0-8773-024FCC652766}" dt="2020-10-16T10:29:30.334" v="488"/>
          <ac:spMkLst>
            <pc:docMk/>
            <pc:sldMk cId="3335052109" sldId="274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30.334" v="488"/>
          <ac:picMkLst>
            <pc:docMk/>
            <pc:sldMk cId="3335052109" sldId="274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2145289568" sldId="275"/>
        </pc:sldMkLst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2353296504" sldId="275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2353296504" sldId="275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2353296504" sldId="275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2353700081" sldId="276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2353700081" sldId="276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2353700081" sldId="276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3604228953" sldId="276"/>
        </pc:sldMkLst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123774736" sldId="277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123774736" sldId="277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123774736" sldId="277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2255699492" sldId="277"/>
        </pc:sldMkLst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14930005" sldId="278"/>
        </pc:sldMkLst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1906477020" sldId="278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1906477020" sldId="278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1906477020" sldId="278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1190830045" sldId="279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1190830045" sldId="279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1190830045" sldId="279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1333801285" sldId="279"/>
        </pc:sldMkLst>
      </pc:sldChg>
      <pc:sldChg chg="add">
        <pc:chgData name="Eftychios Protopapadakis" userId="8f2990f904bdbe98" providerId="LiveId" clId="{8EF18A7B-88FF-49B0-8773-024FCC652766}" dt="2020-10-16T10:29:41.696" v="498"/>
        <pc:sldMkLst>
          <pc:docMk/>
          <pc:sldMk cId="1757176704" sldId="280"/>
        </pc:sldMkLst>
      </pc:sldChg>
      <pc:sldChg chg="addSp delSp add del setBg delDesignElem">
        <pc:chgData name="Eftychios Protopapadakis" userId="8f2990f904bdbe98" providerId="LiveId" clId="{8EF18A7B-88FF-49B0-8773-024FCC652766}" dt="2020-10-16T10:29:41.680" v="497"/>
        <pc:sldMkLst>
          <pc:docMk/>
          <pc:sldMk cId="2393057434" sldId="280"/>
        </pc:sldMkLst>
        <pc:spChg chg="add del">
          <ac:chgData name="Eftychios Protopapadakis" userId="8f2990f904bdbe98" providerId="LiveId" clId="{8EF18A7B-88FF-49B0-8773-024FCC652766}" dt="2020-10-16T10:29:41.680" v="497"/>
          <ac:spMkLst>
            <pc:docMk/>
            <pc:sldMk cId="2393057434" sldId="280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1.680" v="497"/>
          <ac:picMkLst>
            <pc:docMk/>
            <pc:sldMk cId="2393057434" sldId="280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51647185" sldId="281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51647185" sldId="281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51647185" sldId="281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1339222712" sldId="281"/>
        </pc:sldMkLst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2109479792" sldId="282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2109479792" sldId="282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2109479792" sldId="282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3590559843" sldId="282"/>
        </pc:sldMkLst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395967259" sldId="283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395967259" sldId="283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395967259" sldId="283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2393374681" sldId="283"/>
        </pc:sldMkLst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1278288338" sldId="284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1278288338" sldId="284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1278288338" sldId="284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2305141326" sldId="284"/>
        </pc:sldMkLst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245273229" sldId="285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245273229" sldId="285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245273229" sldId="285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3692710031" sldId="285"/>
        </pc:sldMkLst>
      </pc:sldChg>
      <pc:sldChg chg="addSp delSp add del setBg delDesignElem">
        <pc:chgData name="Eftychios Protopapadakis" userId="8f2990f904bdbe98" providerId="LiveId" clId="{8EF18A7B-88FF-49B0-8773-024FCC652766}" dt="2020-10-16T10:29:47.383" v="506"/>
        <pc:sldMkLst>
          <pc:docMk/>
          <pc:sldMk cId="1831300270" sldId="286"/>
        </pc:sldMkLst>
        <pc:spChg chg="add del">
          <ac:chgData name="Eftychios Protopapadakis" userId="8f2990f904bdbe98" providerId="LiveId" clId="{8EF18A7B-88FF-49B0-8773-024FCC652766}" dt="2020-10-16T10:29:47.383" v="506"/>
          <ac:spMkLst>
            <pc:docMk/>
            <pc:sldMk cId="1831300270" sldId="286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47.383" v="506"/>
          <ac:picMkLst>
            <pc:docMk/>
            <pc:sldMk cId="1831300270" sldId="286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47.399" v="507"/>
        <pc:sldMkLst>
          <pc:docMk/>
          <pc:sldMk cId="1835527732" sldId="286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797972259" sldId="287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797972259" sldId="287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797972259" sldId="287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1974722533" sldId="287"/>
        </pc:sldMkLst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1585850362" sldId="288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2188319012" sldId="288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2188319012" sldId="288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2188319012" sldId="288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1474816681" sldId="289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2265081427" sldId="289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2265081427" sldId="289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2265081427" sldId="289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2518050927" sldId="290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4218543656" sldId="290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4218543656" sldId="290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4218543656" sldId="290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999962349" sldId="291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3371855252" sldId="291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3371855252" sldId="291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3371855252" sldId="291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2.407" v="516"/>
        <pc:sldMkLst>
          <pc:docMk/>
          <pc:sldMk cId="599814169" sldId="292"/>
        </pc:sldMkLst>
      </pc:sldChg>
      <pc:sldChg chg="addSp delSp add del setBg delDesignElem">
        <pc:chgData name="Eftychios Protopapadakis" userId="8f2990f904bdbe98" providerId="LiveId" clId="{8EF18A7B-88FF-49B0-8773-024FCC652766}" dt="2020-10-16T10:29:52.387" v="515"/>
        <pc:sldMkLst>
          <pc:docMk/>
          <pc:sldMk cId="3482945383" sldId="292"/>
        </pc:sldMkLst>
        <pc:spChg chg="add del">
          <ac:chgData name="Eftychios Protopapadakis" userId="8f2990f904bdbe98" providerId="LiveId" clId="{8EF18A7B-88FF-49B0-8773-024FCC652766}" dt="2020-10-16T10:29:52.387" v="515"/>
          <ac:spMkLst>
            <pc:docMk/>
            <pc:sldMk cId="3482945383" sldId="292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2.387" v="515"/>
          <ac:picMkLst>
            <pc:docMk/>
            <pc:sldMk cId="3482945383" sldId="292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204102918" sldId="293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204102918" sldId="293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204102918" sldId="293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3708097977" sldId="293"/>
        </pc:sldMkLst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1764678552" sldId="294"/>
        </pc:sldMkLst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3735488237" sldId="294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3735488237" sldId="294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3735488237" sldId="294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2931930191" sldId="295"/>
        </pc:sldMkLst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4224865087" sldId="295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4224865087" sldId="295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4224865087" sldId="295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258630322" sldId="296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258630322" sldId="296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258630322" sldId="296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2582984308" sldId="296"/>
        </pc:sldMkLst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2755218412" sldId="297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2755218412" sldId="297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2755218412" sldId="297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3555460869" sldId="297"/>
        </pc:sldMkLst>
      </pc:sldChg>
      <pc:sldChg chg="add">
        <pc:chgData name="Eftychios Protopapadakis" userId="8f2990f904bdbe98" providerId="LiveId" clId="{8EF18A7B-88FF-49B0-8773-024FCC652766}" dt="2020-10-16T10:29:57.372" v="525"/>
        <pc:sldMkLst>
          <pc:docMk/>
          <pc:sldMk cId="803214307" sldId="298"/>
        </pc:sldMkLst>
      </pc:sldChg>
      <pc:sldChg chg="addSp delSp add del setBg delDesignElem">
        <pc:chgData name="Eftychios Protopapadakis" userId="8f2990f904bdbe98" providerId="LiveId" clId="{8EF18A7B-88FF-49B0-8773-024FCC652766}" dt="2020-10-16T10:29:57.353" v="524"/>
        <pc:sldMkLst>
          <pc:docMk/>
          <pc:sldMk cId="2660831951" sldId="298"/>
        </pc:sldMkLst>
        <pc:spChg chg="add del">
          <ac:chgData name="Eftychios Protopapadakis" userId="8f2990f904bdbe98" providerId="LiveId" clId="{8EF18A7B-88FF-49B0-8773-024FCC652766}" dt="2020-10-16T10:29:57.353" v="524"/>
          <ac:spMkLst>
            <pc:docMk/>
            <pc:sldMk cId="2660831951" sldId="298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29:57.353" v="524"/>
          <ac:picMkLst>
            <pc:docMk/>
            <pc:sldMk cId="2660831951" sldId="298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8EF18A7B-88FF-49B0-8773-024FCC652766}" dt="2020-10-16T10:30:13.238" v="530"/>
        <pc:sldMkLst>
          <pc:docMk/>
          <pc:sldMk cId="342611206" sldId="299"/>
        </pc:sldMkLst>
        <pc:spChg chg="add del">
          <ac:chgData name="Eftychios Protopapadakis" userId="8f2990f904bdbe98" providerId="LiveId" clId="{8EF18A7B-88FF-49B0-8773-024FCC652766}" dt="2020-10-16T10:30:13.238" v="530"/>
          <ac:spMkLst>
            <pc:docMk/>
            <pc:sldMk cId="342611206" sldId="299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30:13.238" v="530"/>
          <ac:picMkLst>
            <pc:docMk/>
            <pc:sldMk cId="342611206" sldId="299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8EF18A7B-88FF-49B0-8773-024FCC652766}" dt="2020-10-16T10:30:13.254" v="531"/>
        <pc:sldMkLst>
          <pc:docMk/>
          <pc:sldMk cId="1475226320" sldId="299"/>
        </pc:sldMkLst>
      </pc:sldChg>
      <pc:sldChg chg="add">
        <pc:chgData name="Eftychios Protopapadakis" userId="8f2990f904bdbe98" providerId="LiveId" clId="{8EF18A7B-88FF-49B0-8773-024FCC652766}" dt="2020-10-16T10:30:13.254" v="531"/>
        <pc:sldMkLst>
          <pc:docMk/>
          <pc:sldMk cId="1660274551" sldId="300"/>
        </pc:sldMkLst>
      </pc:sldChg>
      <pc:sldChg chg="addSp delSp add del setBg delDesignElem">
        <pc:chgData name="Eftychios Protopapadakis" userId="8f2990f904bdbe98" providerId="LiveId" clId="{8EF18A7B-88FF-49B0-8773-024FCC652766}" dt="2020-10-16T10:30:13.238" v="530"/>
        <pc:sldMkLst>
          <pc:docMk/>
          <pc:sldMk cId="1998951397" sldId="300"/>
        </pc:sldMkLst>
        <pc:spChg chg="add del">
          <ac:chgData name="Eftychios Protopapadakis" userId="8f2990f904bdbe98" providerId="LiveId" clId="{8EF18A7B-88FF-49B0-8773-024FCC652766}" dt="2020-10-16T10:30:13.238" v="530"/>
          <ac:spMkLst>
            <pc:docMk/>
            <pc:sldMk cId="1998951397" sldId="300"/>
            <ac:spMk id="8" creationId="{4351DFE5-F63D-4BE0-BDA9-E3EB88F01AA5}"/>
          </ac:spMkLst>
        </pc:spChg>
        <pc:picChg chg="add del">
          <ac:chgData name="Eftychios Protopapadakis" userId="8f2990f904bdbe98" providerId="LiveId" clId="{8EF18A7B-88FF-49B0-8773-024FCC652766}" dt="2020-10-16T10:30:13.238" v="530"/>
          <ac:picMkLst>
            <pc:docMk/>
            <pc:sldMk cId="1998951397" sldId="300"/>
            <ac:picMk id="10" creationId="{3AA16612-ACD2-4A16-8F2B-4514FD6BF28F}"/>
          </ac:picMkLst>
        </pc:picChg>
      </pc:sldChg>
    </pc:docChg>
  </pc:docChgLst>
  <pc:docChgLst>
    <pc:chgData name="Eftychios Protopapadakis" userId="8f2990f904bdbe98" providerId="LiveId" clId="{7184545D-2B97-4BF1-9687-24644B333107}"/>
    <pc:docChg chg="undo redo custSel mod addSld delSld modSld sldOrd">
      <pc:chgData name="Eftychios Protopapadakis" userId="8f2990f904bdbe98" providerId="LiveId" clId="{7184545D-2B97-4BF1-9687-24644B333107}" dt="2020-10-18T14:58:27.530" v="1436" actId="20577"/>
      <pc:docMkLst>
        <pc:docMk/>
      </pc:docMkLst>
      <pc:sldChg chg="modSp">
        <pc:chgData name="Eftychios Protopapadakis" userId="8f2990f904bdbe98" providerId="LiveId" clId="{7184545D-2B97-4BF1-9687-24644B333107}" dt="2020-10-18T05:47:39.700" v="94" actId="1076"/>
        <pc:sldMkLst>
          <pc:docMk/>
          <pc:sldMk cId="834403934" sldId="258"/>
        </pc:sldMkLst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62" creationId="{E189BA71-4662-47A1-947F-BBBBF35F28E2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67" creationId="{6952F31D-4261-4EC7-BC61-4E2615E2B12B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68" creationId="{1DCE7B78-3A78-44AC-B70A-BDDDA6CC799F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69" creationId="{58E7398C-6302-465D-8AAE-2FE6637DED7C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0" creationId="{2B552649-5124-4144-A95A-91BB54A65B42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1" creationId="{F5DAE0AE-377D-4D08-972F-7B770BC95414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2" creationId="{27C1B7C8-1436-46FE-9683-14AE4B47078E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3" creationId="{B94983FA-A872-4FC2-AEAF-91E6189B5F70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4" creationId="{B399674F-FBBB-444F-B88B-822E38BE47F9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5" creationId="{74ADFB88-2BF9-4CB8-8060-DA4DEB9FC897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6" creationId="{31DC4BA9-0D07-4D15-9CBD-2001B0F5F28A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7" creationId="{6BAE3609-A1A5-4B6A-8AC6-0E78F54E09D0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78" creationId="{F739D959-1E51-4AFD-B86D-F838FAB843FA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0" creationId="{1D5B511C-CAD7-4B5D-9352-7571DC5156B2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1" creationId="{2CFAEC11-67ED-41DF-8B7A-D382D6B538B4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2" creationId="{EAA1C5B4-32B0-4A23-A831-AF7920FBFD35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3" creationId="{091699E6-581F-4F83-84B8-D38E8264828D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4" creationId="{38AA77A9-6631-495F-AED9-A66AC95B26DA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5" creationId="{77EC79E0-9A9A-429F-BFCA-B9E5A45177FA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6" creationId="{C1039D10-8AAF-491A-A4D3-58C8AB1257D4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7" creationId="{3059C77B-9D80-4169-B8BA-763329B0D80B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8" creationId="{567C8596-A214-4A62-90BB-3D76434EE204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89" creationId="{DE7293FA-BC94-4BF0-B0AF-AF9396DC60C9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90" creationId="{87E1FB0C-1109-4959-81CA-2A0101363CC5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23" creationId="{62BF0980-B94F-4CFB-8745-8859E0D4CDE6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57" creationId="{B6D46461-7113-4451-8ADA-2BAA1E2E0BCD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58" creationId="{65E0FDF1-CF3E-4A0A-94D5-0636EB4AB664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59" creationId="{CA0F192D-AEAE-4F14-AA52-9AD790AC1187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4" creationId="{4B56B33B-D709-4084-83B9-1848F044F7CF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5" creationId="{BF3BF713-CD62-414D-ADEC-E3FF5FD74EB7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6" creationId="{FB79F54C-7BDD-495F-9560-DC76C0E6B4BE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7" creationId="{59C02A89-E8FA-4C60-AC2A-97355C773F3A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8" creationId="{EC598067-2439-4874-906A-EB90F6988F25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69" creationId="{F6F41B1B-FD53-45A2-A040-1E6A025D034F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0" creationId="{2A16047B-A88C-414C-9389-070347BED462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1" creationId="{A898EDBE-7C24-4643-8644-005994F6203E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2" creationId="{D39282DC-26F3-4828-B964-B7F80E5C1B6C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3" creationId="{BEACD12C-F36F-49C3-866A-12640A5EABAE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4" creationId="{DB8F4413-924B-4136-886C-B1B85FE42EEA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5" creationId="{D02449FB-744C-4024-BF18-3359476B57FC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7" creationId="{6545C581-B8F0-438A-87F5-61676F9A75AD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8" creationId="{A3BFF16E-5F40-42F2-A41B-9C1224937913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79" creationId="{7ECB0F81-322F-4B58-849D-FD8063F42D8A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0" creationId="{1ECB76E2-ABEE-40C9-AEAC-E8DF59FE83BE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1" creationId="{76B0E451-E3B7-4C0C-9AA2-984A92A2B3B2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2" creationId="{5EF677B5-B45C-42CD-B6C1-BA00F03D3410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3" creationId="{AA7B42F1-1B74-41AF-97F3-2DA7A18E23DF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4" creationId="{18A8B597-E0E7-4521-8C25-4FE67AFC9171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5" creationId="{553D09D5-A8DB-4EA2-88A0-FB9DE0B3B44D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6" creationId="{CFF8BD1D-D471-4EF2-B252-13A162FAEC0A}"/>
          </ac:spMkLst>
        </pc:spChg>
        <pc:spChg chg="mod">
          <ac:chgData name="Eftychios Protopapadakis" userId="8f2990f904bdbe98" providerId="LiveId" clId="{7184545D-2B97-4BF1-9687-24644B333107}" dt="2020-10-18T05:44:30.097" v="38" actId="1076"/>
          <ac:spMkLst>
            <pc:docMk/>
            <pc:sldMk cId="834403934" sldId="258"/>
            <ac:spMk id="189" creationId="{C8698AB0-F66A-40F2-8AF0-030152EE52E4}"/>
          </ac:spMkLst>
        </pc:spChg>
        <pc:spChg chg="mod">
          <ac:chgData name="Eftychios Protopapadakis" userId="8f2990f904bdbe98" providerId="LiveId" clId="{7184545D-2B97-4BF1-9687-24644B333107}" dt="2020-10-18T05:47:39.700" v="94" actId="1076"/>
          <ac:spMkLst>
            <pc:docMk/>
            <pc:sldMk cId="834403934" sldId="258"/>
            <ac:spMk id="192" creationId="{9101761B-2EC6-41EA-BF14-9164E7FB406D}"/>
          </ac:spMkLst>
        </pc:s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6" creationId="{227E9EB1-D906-42EA-95FA-54C2D508F6A8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11" creationId="{6D3002D7-5173-4CC6-900E-580FB2E169D5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61" creationId="{E6EECEF0-AAA6-42A9-9FC9-9DD4BB329E68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63" creationId="{F8C7E964-1D51-4EB2-A47D-0689C9E36B71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64" creationId="{CF87EC92-5CDD-483C-81EF-C8496F44DD19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65" creationId="{94859FBD-DF74-4695-8C58-5AFF7FDB5C0A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66" creationId="{488E8561-AFDE-4F8D-AC19-2DCDE2956FE9}"/>
          </ac:grpSpMkLst>
        </pc:grpChg>
        <pc:grpChg chg="mod">
          <ac:chgData name="Eftychios Protopapadakis" userId="8f2990f904bdbe98" providerId="LiveId" clId="{7184545D-2B97-4BF1-9687-24644B333107}" dt="2020-10-18T05:47:39.700" v="94" actId="1076"/>
          <ac:grpSpMkLst>
            <pc:docMk/>
            <pc:sldMk cId="834403934" sldId="258"/>
            <ac:grpSpMk id="79" creationId="{183C0334-8D6F-43AB-A4D0-CD203C078455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56" creationId="{E9D894FC-D646-4F20-94A5-CE69772FEF41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60" creationId="{657CFF3E-BF64-4F33-92A6-DAEEF490210F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61" creationId="{5E076E80-EDF0-415F-9997-FBCDAED674E2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62" creationId="{0AE5BFFE-F01C-471D-A9A3-132DF58BFFA1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63" creationId="{19F5585C-667C-4BA9-B3B3-A64436D557B2}"/>
          </ac:grpSpMkLst>
        </pc:grpChg>
        <pc:grpChg chg="mod">
          <ac:chgData name="Eftychios Protopapadakis" userId="8f2990f904bdbe98" providerId="LiveId" clId="{7184545D-2B97-4BF1-9687-24644B333107}" dt="2020-10-18T05:44:30.097" v="38" actId="1076"/>
          <ac:grpSpMkLst>
            <pc:docMk/>
            <pc:sldMk cId="834403934" sldId="258"/>
            <ac:grpSpMk id="176" creationId="{68671ED5-C469-4F2F-A63D-E903FEDD4C52}"/>
          </ac:grpSpMkLst>
        </pc:grpChg>
      </pc:sldChg>
      <pc:sldChg chg="addSp delSp modSp mod">
        <pc:chgData name="Eftychios Protopapadakis" userId="8f2990f904bdbe98" providerId="LiveId" clId="{7184545D-2B97-4BF1-9687-24644B333107}" dt="2020-10-18T05:58:57.088" v="163" actId="20577"/>
        <pc:sldMkLst>
          <pc:docMk/>
          <pc:sldMk cId="733263302" sldId="259"/>
        </pc:sldMkLst>
        <pc:spChg chg="del">
          <ac:chgData name="Eftychios Protopapadakis" userId="8f2990f904bdbe98" providerId="LiveId" clId="{7184545D-2B97-4BF1-9687-24644B333107}" dt="2020-10-18T05:41:17.831" v="0" actId="478"/>
          <ac:spMkLst>
            <pc:docMk/>
            <pc:sldMk cId="733263302" sldId="259"/>
            <ac:spMk id="3" creationId="{4EB1E34A-B370-4465-BFE2-F45B412C4665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6" creationId="{9D5D2529-3F6F-4A70-8A6C-1C292906E5C8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7" creationId="{68687F38-DFF8-4D72-A355-076AD395778C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9" creationId="{21694446-C12B-4623-83AC-5936E53DFFF5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1" creationId="{69618EE6-6578-4D51-AAA1-3D44088A47D1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2" creationId="{D15A5669-FD60-4210-8666-8BA1E1AD91B2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3" creationId="{49CD8331-C7BC-499A-A502-AC57373C808D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4" creationId="{5D9B52C5-B776-414D-A614-F351D9881659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5" creationId="{3171BD54-77BA-420E-8529-6660A16D9319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" creationId="{1406E574-3662-49A7-8DDD-5D9CC824A96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8" creationId="{6B73B4C2-D21D-4CD8-A8C6-E43F48A4A1D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9" creationId="{ED9475C0-0D9A-4233-8B15-FA2E4F620C5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0" creationId="{90B8B22B-38E1-4DA4-83F1-A96EF88BCEB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2" creationId="{2C706FEB-D4B2-4481-A960-43E9BF75D7D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6" creationId="{1E2FB7CF-46D2-4C4B-BB7D-8F745434F15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7" creationId="{57AF2A92-B9AE-40FB-8F51-06DF8EB119B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8" creationId="{51C4EC27-BB57-4B4D-89D3-6884A76A18E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29" creationId="{B5652EF9-DCF6-4EFC-B180-F55B9C7B078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0" creationId="{C68CBDBD-0621-4F8F-A023-1213C08A6072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1" creationId="{E738F429-0F9A-485C-8C96-91DF70CAA4B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2" creationId="{771AD6E1-4605-42AE-A302-D36D3EF9BD7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3" creationId="{2E8D69C4-4C0D-459A-AD93-1EC53DB56056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4" creationId="{0E3CD088-5C54-41F6-B064-C4908C9403C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5" creationId="{C88D6660-CD42-4970-A77D-EE18BFB1ABC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6" creationId="{C89DA114-EB91-4FC3-8B35-F79078FDEEF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7" creationId="{A7DE15D0-C9F7-4274-B428-BF9C796AD51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39" creationId="{9F1A26FB-F286-401B-8BFB-C99B48D21E6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0" creationId="{57D6F8D8-745E-4BFF-9399-CC978E8DA55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1" creationId="{0840230A-24B2-4742-B4BD-002582205CB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2" creationId="{3B361051-FED1-454B-9EF9-F528136B4CA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3" creationId="{7149A21F-A2D5-4E3B-A7CA-2A24601249DC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4" creationId="{B01A09EB-0094-4BED-A2F6-BCD566B53506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5" creationId="{2A92D09F-5F2B-452D-B34D-238A81DD0B4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6" creationId="{25C555AF-A8FF-4E6B-B108-C3629DD5A90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7" creationId="{5DFC5295-B7B0-4EE9-819D-F8C512B5400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48" creationId="{B547D7AD-3C37-43DA-A8A4-7DDB3BBE051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0" creationId="{6D9137D9-67C1-41B8-9C43-F76BBEFA12C3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5" creationId="{1AAA8D38-B479-49D0-9546-814F71413E8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6" creationId="{E507FBF8-CD14-4225-AF51-2B63564A67F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7" creationId="{18BB4C75-BC34-4843-9748-304F8B45F63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8" creationId="{0E9E0D0B-D824-4961-9D6C-92014E37814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59" creationId="{DDA95BA7-6C57-4CA1-A380-761AA1C775A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0" creationId="{FA993D6F-591D-4883-A7C4-A86561DBEFC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1" creationId="{6E1650CB-C35B-40A2-934A-CC05145B3D2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2" creationId="{58C71051-165A-46D4-A2EB-AD1B1B7C697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3" creationId="{0370701A-2F5E-46D6-98E7-4EF522C5D40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4" creationId="{5605BB81-533C-4372-A33D-DE79AA4B124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5" creationId="{66C73C6A-090A-4296-8F4D-B7890064AD0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6" creationId="{EF2F24A2-39E6-4ED1-8CB8-A34BB048D87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8" creationId="{FCABD3D8-F2F0-40F2-9EEF-D0503207AAD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69" creationId="{F5985AA8-9542-4F08-A240-A4D78A264AA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0" creationId="{C5739836-F235-4627-BD51-D982C15CE26C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1" creationId="{46104DE8-EE9E-4285-BAC9-A97014F241C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2" creationId="{928B1A21-3065-44F8-AA9D-91317A03168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3" creationId="{6949D0CE-4392-4D59-BBDB-04624BD6C3C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4" creationId="{DF77C159-034A-4D64-8B98-C9F2BD379DB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5" creationId="{497A4A17-C7DF-408C-A4C9-9C46293F8E7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6" creationId="{73EF387C-D21A-4420-AE25-72806239D94C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77" creationId="{4E498DFF-06AE-405B-9E97-2D5998962B12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78" creationId="{D9658440-2B84-4194-B9C4-214C4925860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0" creationId="{02DE0FA1-2B78-4138-8336-D0A7BABC901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1" creationId="{B7DF2528-9217-4E05-B60F-9E1D25A9758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3" creationId="{7F6077F6-6438-42E0-9877-83E64ABBBA0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7" creationId="{84E1723C-F212-4531-AC35-44F682C7C6C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8" creationId="{B1AA96F0-646F-4C3E-835E-523B8150956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89" creationId="{2BEF9BB5-C231-4A5B-9E7D-AEDD360524E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0" creationId="{71D9F6E0-0657-44AF-82BB-163C4B6AFF96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1" creationId="{81C04797-635F-49B1-9816-A8DCF0517E3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2" creationId="{BC8C2718-13ED-4DF6-8A31-C90EBEFB167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3" creationId="{9BCFD119-CC2F-450E-9EE4-CACDF355972C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4" creationId="{9F1FF290-4DA4-47B4-BBCB-BA1EAE62DFE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5" creationId="{6B5594E3-698E-46B3-9973-E937E60B678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6" creationId="{6CE5BA23-64B7-446A-BFF8-2EA4E41FA7B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7" creationId="{DA1FCFCF-5FEB-451B-B283-17E02A41746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98" creationId="{CF8A69D7-3986-400D-9552-7CFC95EA2F9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0" creationId="{FCBD0B39-8BF2-41E5-9031-A135E10E833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1" creationId="{65EAEC38-F32D-46BA-B869-726EA70F5CD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2" creationId="{C092DE77-05A2-4610-9E34-CDC77A9530B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3" creationId="{6F175EAD-C232-4014-8F2F-2B17E7E96D03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4" creationId="{449C22A8-9401-4366-8FB9-E9F7D8E0AD93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5" creationId="{4C190E97-220D-4C2C-9BEA-101FBC161CB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6" creationId="{8F87963C-6BB9-4541-97E5-51201ECBC5A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7" creationId="{A21B6215-6C4F-4E65-B9E7-16337CA9E21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8" creationId="{032C9D04-8BE6-40E2-9FC5-6151FDE6116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09" creationId="{1881593E-A5D9-45F7-A56B-86522D18C4A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4" creationId="{D1D58251-627E-4C69-A26F-51C1C7DD7CA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5" creationId="{1A03EE7A-A665-421D-9DCF-F468375856D3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6" creationId="{85067BDE-A082-4F63-8BE9-EB635C280DA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7" creationId="{C1200946-5786-45E1-8DAD-F17E70E4EB32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8" creationId="{A74F0BF6-EE3C-49CA-8878-0489865B35F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19" creationId="{7E6473C7-7114-4CB1-BC02-BE054D44453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0" creationId="{957F1E2B-4107-4A13-A601-FE2F81687A4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1" creationId="{69D4BAB2-2366-43B1-B638-10D5B1230E26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2" creationId="{FB0EC28C-9948-4138-B664-B4229D1F56C3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3" creationId="{844B345F-A75D-4FA4-A46A-DFE49298644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4" creationId="{35E2A198-9DEE-478D-A65B-FF2DA9CFB34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5" creationId="{BB334C90-1D95-459A-AF08-CCC4B2D77CC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7" creationId="{EEE3D867-2115-4CC9-9FF3-2396782775E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8" creationId="{7E09D35E-27DF-4152-BD87-8204754413C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29" creationId="{E8D5AEE6-A571-469D-9EA5-FC2A1B44725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0" creationId="{28497819-1B66-449E-B7B5-094262EE261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1" creationId="{4E6159AC-06F2-4FDC-AF43-174D887F7A1A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2" creationId="{C66006B3-6FEB-4C68-B93F-19CFE745FD9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3" creationId="{3E562197-0133-4285-8691-DD6C843AACB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4" creationId="{A7840C8C-424F-4165-87D5-F5F51721CC0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5" creationId="{7E642FC2-8B06-4E5A-A7E2-8DA8F74D173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36" creationId="{8E3DA008-EF5E-4FE1-8D55-1BC2478A2859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1" creationId="{EC42DED2-D241-464F-8F58-943024DDE2A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2" creationId="{23B21746-EEAC-4EB6-995C-66F2E6EECDB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3" creationId="{0B4B58A2-B49E-434C-8B31-CAC429D8AB9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4" creationId="{BAA74398-F8D0-4E6D-AADA-00DB21F9109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5" creationId="{5BA238DB-2653-4381-855F-0446FC434D8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6" creationId="{E1E074F8-43EB-4960-BA42-1C0D8B289E0B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7" creationId="{FFDCC158-D056-40FF-B436-5E1276E5C0F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8" creationId="{5172A142-1573-48DA-B4FD-E1EF22DE882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49" creationId="{A1D5E1FD-1116-4CE3-B4A2-8BF71294EE8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0" creationId="{3114EF69-6BB1-4656-9ECD-CA0EB8417C21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1" creationId="{28B374AC-0D61-421A-A2C5-DBBEFCE0D59E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2" creationId="{E6DDD939-AC55-4195-80AE-C7E4E38E864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4" creationId="{8730806B-40A7-49C1-8533-A92899117495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5" creationId="{CE57A7B1-2ED6-4478-95F5-A88F734349B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6" creationId="{252918FD-AC03-4229-913F-E6F0387D35A4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7" creationId="{4ECC9395-F03A-4A9C-B10B-29E0E87256E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8" creationId="{3D4DE505-2F0E-4624-9390-D145293BCEC0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59" creationId="{B1079F59-6669-4816-8E15-60D3EEED8B97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60" creationId="{411A7503-29B3-4FB0-AA96-3466C3F1DB8F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61" creationId="{60510657-7CB7-4963-B136-AE06E83946AD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62" creationId="{AED7283D-A6CC-47BA-AFA1-2FD9C86C6008}"/>
          </ac:spMkLst>
        </pc:spChg>
        <pc:spChg chg="mod">
          <ac:chgData name="Eftychios Protopapadakis" userId="8f2990f904bdbe98" providerId="LiveId" clId="{7184545D-2B97-4BF1-9687-24644B333107}" dt="2020-10-18T05:41:20.458" v="1"/>
          <ac:spMkLst>
            <pc:docMk/>
            <pc:sldMk cId="733263302" sldId="259"/>
            <ac:spMk id="163" creationId="{330967CC-F233-4DE2-B91F-5DCAF401353A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4" creationId="{0A50D547-8A25-4597-B89F-008881EC5F2A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5" creationId="{5483BCA3-5C0A-4781-9A9B-DF539B998006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6" creationId="{46837CB6-C403-4EC5-B119-C7F9BBAB7221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7" creationId="{7671E8AC-833E-4D47-88C0-EBC752E9B071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8" creationId="{40718A13-123E-45CB-8183-59F857D8F4ED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69" creationId="{CEABB84C-0B5F-40D8-8E2C-67BA5F40A46E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70" creationId="{8F5B7CF1-F9C8-4791-88C0-310159E8FB4F}"/>
          </ac:spMkLst>
        </pc:spChg>
        <pc:spChg chg="add del mod">
          <ac:chgData name="Eftychios Protopapadakis" userId="8f2990f904bdbe98" providerId="LiveId" clId="{7184545D-2B97-4BF1-9687-24644B333107}" dt="2020-10-18T05:41:41.429" v="2" actId="478"/>
          <ac:spMkLst>
            <pc:docMk/>
            <pc:sldMk cId="733263302" sldId="259"/>
            <ac:spMk id="171" creationId="{B09BE299-D394-4CE9-AFAF-771692F94373}"/>
          </ac:spMkLst>
        </pc:spChg>
        <pc:spChg chg="add mod">
          <ac:chgData name="Eftychios Protopapadakis" userId="8f2990f904bdbe98" providerId="LiveId" clId="{7184545D-2B97-4BF1-9687-24644B333107}" dt="2020-10-18T05:58:46.772" v="155" actId="20577"/>
          <ac:spMkLst>
            <pc:docMk/>
            <pc:sldMk cId="733263302" sldId="259"/>
            <ac:spMk id="172" creationId="{25946F85-C956-45C5-B049-477360B900D3}"/>
          </ac:spMkLst>
        </pc:spChg>
        <pc:spChg chg="add mod">
          <ac:chgData name="Eftychios Protopapadakis" userId="8f2990f904bdbe98" providerId="LiveId" clId="{7184545D-2B97-4BF1-9687-24644B333107}" dt="2020-10-18T05:58:41.373" v="153" actId="20577"/>
          <ac:spMkLst>
            <pc:docMk/>
            <pc:sldMk cId="733263302" sldId="259"/>
            <ac:spMk id="173" creationId="{13AB52D4-2147-4A26-9174-FCAE6E6A8F1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75" creationId="{C9E66E0D-B7D2-43A6-9367-5AD0AC548F90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77" creationId="{586B4649-8AAB-463E-A74B-5DDE8883342F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78" creationId="{F368F06B-11C5-4ACF-B077-1D22C15D37D9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79" creationId="{A019026E-38EF-4568-A6BC-8C2E419F12AE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0" creationId="{297BAF4B-1A5A-4B06-9AEB-11608DEE5A21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1" creationId="{F4F6A8BC-AAEE-4976-8627-5C0C071DD08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6" creationId="{2D743B49-4522-42ED-BB4D-690592975BBB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7" creationId="{12A8ABD3-F004-48C2-ACE7-8C9E8375C02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8" creationId="{0E96468E-F0D8-4027-9778-3824CABC1BD3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89" creationId="{4E4A9266-0523-4CE5-8BB9-83D4E201B7CC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0" creationId="{0FA5651A-0AA2-4988-A479-9D844E7AA21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1" creationId="{53485A2E-B8AB-4929-AE84-6F630D5EA7A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2" creationId="{FF952129-8AD7-4A43-838D-74EB80B6E51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3" creationId="{2A0369EA-C2F7-4719-AEDA-3218A268B409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4" creationId="{1EA9F973-0DDE-4ABB-849D-0BE142621B3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5" creationId="{74C45882-CD95-44F7-9647-D15B7197F8AF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6" creationId="{D5782CE5-E276-413E-9850-1D8483945F3C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7" creationId="{C826E776-EC1F-48C1-8D67-CC7A29F1B6A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199" creationId="{15C0B5D0-B213-4596-A1FB-9C8D8E27E5A0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0" creationId="{0FAB8CB2-8ACC-4602-AB41-2A4AE8ACDD3F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1" creationId="{5509CA6E-EE69-427A-AD50-848806DF709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2" creationId="{5E168817-F2F1-4AFF-B220-BDBD0922889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3" creationId="{FE575237-DED8-4FE6-BDF2-E3A4D3770871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4" creationId="{A2855F48-50C0-48B9-921C-247DF3C0884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5" creationId="{AC8DA796-6798-495D-9803-E974EFE462D7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6" creationId="{278808BA-9FF7-42DA-97F5-23C49130058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7" creationId="{E6B27BA5-6D7C-492C-9A0D-461350D2153F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08" creationId="{F2D73822-48FE-457E-AC0C-8FA3B6360205}"/>
          </ac:spMkLst>
        </pc:spChg>
        <pc:spChg chg="del 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10" creationId="{209B8ABF-5EF1-4BBA-BF74-FC81C5E0A6EC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12" creationId="{8D8E1F18-820E-40CD-B7C7-F6216A53375F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13" creationId="{0DAEA747-1047-4B7D-8FB7-46548067FCC0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14" creationId="{135A2DC3-5B91-4A1C-8A72-F0ED15974B44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15" creationId="{FC959303-4BD4-47EB-AD41-94DFCB595971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0" creationId="{423D4042-D137-4856-A1F9-3B513FF60DAE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1" creationId="{A436FC32-5A5F-477B-80B9-E89537B7EBA2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2" creationId="{F193770D-181C-492A-9819-8FC65A4E6ED4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3" creationId="{618D089B-5961-4356-9A70-337B97FDA3A8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4" creationId="{D2087C39-9F2F-4325-B304-4A5F95CCE15A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5" creationId="{A8528CCF-1614-4611-8A39-3F6F6FF47D61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6" creationId="{638B0109-A193-4B2A-AB35-842D0BF93A45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7" creationId="{517F46F5-28EA-4981-957B-A5B0A876FE9C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8" creationId="{56B97B67-D861-4AC5-8F88-1EAFD0410482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29" creationId="{DBD7C3E0-7EB5-4A40-9E8F-14599C3EA91F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0" creationId="{22D4CF93-C634-4916-AC5A-910793D96617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1" creationId="{93B401FD-91BF-4D75-AE9A-A43B7E4780E8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3" creationId="{DD8A0657-2B76-4614-99B6-CEAD51C80F27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4" creationId="{C45C87E0-71D7-4865-9B05-4389887B4B2D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5" creationId="{6D6F6D4C-35E5-433C-BF07-1FB76F17443B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6" creationId="{92015A06-55B6-4F2E-8BD1-8C920BE0144B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7" creationId="{611883D7-CAD0-43A2-B5B1-DBBAC3FC6FC0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8" creationId="{C906B376-467F-4693-A6F7-B80386C5CF89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39" creationId="{181C30C5-C3D0-4185-B579-50A21FFFD58C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40" creationId="{4FD2316C-8855-4B1D-A750-CFF5DA0B8119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41" creationId="{241A1FFB-2805-4D3D-B02B-4A18A074E5E4}"/>
          </ac:spMkLst>
        </pc:spChg>
        <pc:spChg chg="mod">
          <ac:chgData name="Eftychios Protopapadakis" userId="8f2990f904bdbe98" providerId="LiveId" clId="{7184545D-2B97-4BF1-9687-24644B333107}" dt="2020-10-18T05:44:03.788" v="35" actId="478"/>
          <ac:spMkLst>
            <pc:docMk/>
            <pc:sldMk cId="733263302" sldId="259"/>
            <ac:spMk id="242" creationId="{1480C90C-8559-4D81-99F4-C1AB2680F943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45" creationId="{C3B10809-6DCD-4033-98B0-8AFFCF349C2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46" creationId="{A82A8180-74C7-4A8D-912A-D76C287176C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47" creationId="{6CCBFA30-17F2-4EBF-89D2-AC4AADC013D7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48" creationId="{7E10F283-285D-447E-AFD5-4E37823216FD}"/>
          </ac:spMkLst>
        </pc:spChg>
        <pc:spChg chg="mod">
          <ac:chgData name="Eftychios Protopapadakis" userId="8f2990f904bdbe98" providerId="LiveId" clId="{7184545D-2B97-4BF1-9687-24644B333107}" dt="2020-10-18T05:58:38.451" v="152" actId="20577"/>
          <ac:spMkLst>
            <pc:docMk/>
            <pc:sldMk cId="733263302" sldId="259"/>
            <ac:spMk id="250" creationId="{E82D5276-0A6F-444D-86A6-37E45E56EB9D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4" creationId="{2833C19A-4795-40FD-9337-408F2A169FAE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5" creationId="{5041355D-AD53-4161-9B09-48078F381A9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6" creationId="{8C25B6AD-F9FD-418D-8FB0-3B709A0DCCE2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7" creationId="{1B63BEC4-FC3B-41ED-9173-941C440739B4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8" creationId="{C574C333-7CF8-46F9-B300-05B172F06DCC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59" creationId="{05B54FD4-4311-4237-8DE6-D11DC928D22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0" creationId="{7488DC06-AA35-44B7-9483-64CD492550D8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1" creationId="{885F3C8E-92D9-471D-BB59-32F1342D9405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2" creationId="{B0375D39-9754-44DB-A386-E77BD978BFEC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3" creationId="{7AEBCFFD-0727-4300-BD24-3E333E1B6B7E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4" creationId="{79416C9D-4BEF-47B8-AC5E-4D1356EBC448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5" creationId="{8DA154E7-3B38-4D63-A39B-D4D9AA24A4D1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7" creationId="{86250E4B-9793-4016-80B2-82EF7B2FB2FE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8" creationId="{8AE8FC3C-7554-4E60-A912-1C25E32AD660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69" creationId="{9BA3023F-4E86-4075-B370-9F3ED3D4DE0A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0" creationId="{0C5A4234-2292-402F-9EE8-DABA59A197D1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1" creationId="{FF999F41-3AD8-4306-92B6-C74EAE56E96D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2" creationId="{D3ABF63F-7B75-4A7A-A31E-6768DCC9DF28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3" creationId="{4F4DA514-514E-41FB-B716-C141F149D3D0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4" creationId="{E569E5DB-1733-4753-A62A-888A32B69AA7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5" creationId="{4EF3FF54-69CC-4DEE-BD24-A91011B26B06}"/>
          </ac:spMkLst>
        </pc:spChg>
        <pc:spChg chg="mod">
          <ac:chgData name="Eftychios Protopapadakis" userId="8f2990f904bdbe98" providerId="LiveId" clId="{7184545D-2B97-4BF1-9687-24644B333107}" dt="2020-10-18T05:42:13.385" v="3"/>
          <ac:spMkLst>
            <pc:docMk/>
            <pc:sldMk cId="733263302" sldId="259"/>
            <ac:spMk id="276" creationId="{DB61A1FB-AE4E-41B6-BEEE-9FEAE84E72EC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79" creationId="{232EFF03-7BED-4144-A8F4-171958B9F36B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80" creationId="{76CA4F49-872A-4B79-9C05-6613EB02AA27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81" creationId="{C50E607B-5B6E-484D-9137-7FE85E8A180A}"/>
          </ac:spMkLst>
        </pc:spChg>
        <pc:spChg chg="mod">
          <ac:chgData name="Eftychios Protopapadakis" userId="8f2990f904bdbe98" providerId="LiveId" clId="{7184545D-2B97-4BF1-9687-24644B333107}" dt="2020-10-18T05:58:54.217" v="161" actId="20577"/>
          <ac:spMkLst>
            <pc:docMk/>
            <pc:sldMk cId="733263302" sldId="259"/>
            <ac:spMk id="283" creationId="{11CCB270-8CDC-4867-AA5A-8EAA66C372F0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87" creationId="{318D5411-964A-4CBD-83B3-3535C2D4EC8A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88" creationId="{E89EF77E-CE28-490A-A09E-CE94B286C46C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89" creationId="{6E906AD8-F56A-4C83-8B56-BB046B3D0E65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0" creationId="{29DD8608-59ED-487D-860A-24B02F4197E3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1" creationId="{8908E8AB-0661-41E4-8E28-BDF4BFD60F56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2" creationId="{E5CDBE02-1E68-4AEA-A9B0-217D8C9ED51F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3" creationId="{BEB7C055-C505-453F-B892-22A08FBD73E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4" creationId="{1CC6A823-AF39-47E9-AECD-09143DC72082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5" creationId="{008F6453-5A02-441E-BCD4-7F5707A29D15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6" creationId="{500F327A-B557-404F-A06F-093269BCE3AF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7" creationId="{7579B56B-BB39-414E-8E68-41E652895D81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298" creationId="{60EE5851-53A8-4D80-8403-9063769AFA07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0" creationId="{56A28E18-64F7-4B73-949E-B4D63EEE96B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1" creationId="{A087FD16-3C22-4ED7-8BFA-4488692ACCE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2" creationId="{973BE460-4B91-44EF-B7FF-3910B6AA8AC2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3" creationId="{B37C1CAE-BA93-4DDC-83FF-4A80E356578F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4" creationId="{9D65EB4F-8F55-4262-B6E1-389BBD19667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5" creationId="{6BB5D8B7-8A2A-45A1-A5F9-3DDF905FD23F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6" creationId="{7204DE66-ADC4-44C2-A717-68A0E55D3A6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7" creationId="{13D20792-CC96-4108-92BB-ED492A8ECC6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8" creationId="{7CB585D8-C59B-4230-8ADD-C4E0836287A7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09" creationId="{4FE692A9-8EDD-4D7E-915B-24513B2993A6}"/>
          </ac:spMkLst>
        </pc:spChg>
        <pc:spChg chg="mod">
          <ac:chgData name="Eftychios Protopapadakis" userId="8f2990f904bdbe98" providerId="LiveId" clId="{7184545D-2B97-4BF1-9687-24644B333107}" dt="2020-10-18T05:58:57.088" v="163" actId="20577"/>
          <ac:spMkLst>
            <pc:docMk/>
            <pc:sldMk cId="733263302" sldId="259"/>
            <ac:spMk id="312" creationId="{7C42168B-4D45-4163-8382-64D8F46363EA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13" creationId="{E065DF77-37BC-4CD3-9D48-DD8E3AF6E6E5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14" creationId="{79FD71F9-26D4-409E-9A1B-C2F911565F3E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19" creationId="{52BFCA26-05C3-4721-8F80-85ECAB982A78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0" creationId="{6CA4B442-FEBE-4E57-850D-C3B16DAE15DD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1" creationId="{721AEFF2-D012-448F-B0F6-B3E639468D4E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2" creationId="{646F01EC-DA59-4C19-886B-F90DCF017100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3" creationId="{9B4257CA-0CE2-41C6-8679-819096002FE8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4" creationId="{FE44D95C-6996-40C0-A739-C2018EAEEBA5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5" creationId="{2E65CB2A-8FC4-403E-A841-AFBAADE38C7D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6" creationId="{CC1BBC1B-3CDA-4997-A26D-E676AC9C1800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7" creationId="{54BAD0BC-7DA8-4D1E-8D71-7697A2638E0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8" creationId="{F390C08C-AC43-4865-BB4B-0F493AC94EDE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29" creationId="{38F2DF30-63FD-49E8-AC44-97B1C9C0F83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0" creationId="{188EECE9-CE83-4337-8172-2148E4B90079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2" creationId="{7EF941D7-451C-4646-9578-002EA5523BF1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3" creationId="{98D78178-2506-4240-9647-69E1A51ACB3F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4" creationId="{0F804071-0619-4079-AAE4-202EA400BCD0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5" creationId="{FF14B820-8EEB-4C2A-A730-6CD355F48383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6" creationId="{0388A86C-CED0-4EBD-AD49-1DCDF49A4F26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7" creationId="{304D9B1E-A5D6-4F6D-B876-7FDCB5B363D3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8" creationId="{42831E95-AC39-4F79-B62C-0C0BE0D5953B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39" creationId="{1ADCD808-10B5-457E-A489-547921C80176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40" creationId="{C5819511-D0B1-4833-8397-D7E5B3546CF1}"/>
          </ac:spMkLst>
        </pc:spChg>
        <pc:spChg chg="mod">
          <ac:chgData name="Eftychios Protopapadakis" userId="8f2990f904bdbe98" providerId="LiveId" clId="{7184545D-2B97-4BF1-9687-24644B333107}" dt="2020-10-18T05:48:18.453" v="100" actId="1038"/>
          <ac:spMkLst>
            <pc:docMk/>
            <pc:sldMk cId="733263302" sldId="259"/>
            <ac:spMk id="341" creationId="{DD9A3D5B-0DB0-4A02-8C5B-B7C8CDF4816E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3" creationId="{DC084E03-6353-4F92-9DAB-869BE997AEFE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4" creationId="{D39C0AD3-51D7-47C6-A869-4F695287D189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5" creationId="{B9687E6D-33DC-44E8-8885-2D8C3220A380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6" creationId="{265CAEAA-E3B2-4540-B4DC-06F3E5645313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8" creationId="{A50DE893-0613-4D4C-9373-6A6D5AD252EA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49" creationId="{E3D8E09C-684C-42C8-BBD9-1672B68EF1A5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3" creationId="{BF60B802-CE53-4E29-93F0-8DA627A82076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4" creationId="{6A09CEAD-036F-46B1-8712-7E87EBC31105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5" creationId="{7BE82B28-2AD0-4272-94C7-941BE19B1A9A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6" creationId="{2BF11C7C-DB10-4E91-A659-919E2E222426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7" creationId="{3195C638-3B70-49B3-90D1-B27E84B96E13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8" creationId="{E6335526-B4FF-4BCB-895D-2098CCA70B9F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59" creationId="{48F55B53-D494-4A49-890E-6EEA992357CC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0" creationId="{CA532CCA-8588-4AA0-820C-4B55C3834106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1" creationId="{4B0726D2-BA90-40A1-8ED7-E59912B088EA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2" creationId="{8956EA75-DA30-4EDF-AC4A-B0222E5195AA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3" creationId="{58EF8F20-4ED1-40E0-BCB2-A8DC7836A8C5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4" creationId="{307F742D-9A3C-40E3-A3DB-5DD00A03B96B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6" creationId="{A99A2025-CBF0-4218-800D-1830E2D9E06B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7" creationId="{9B909CF8-5757-451E-8EA8-81E8284A4974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8" creationId="{1580793E-653D-468C-99AF-AAC81FE01123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69" creationId="{2DB1D890-3739-4E00-AEBC-6DC24B9EEA47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0" creationId="{6AC1244A-9EAB-4229-A6AB-B190AAFE1610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1" creationId="{C3E123A2-5DDD-4EB2-BD7E-05902D50155E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2" creationId="{12D1B2CE-E86E-40B7-9502-8329E36F2832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3" creationId="{F85F5C78-F35F-4B92-9E06-47B83E0883B5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4" creationId="{CF5C5DB3-DEA1-4B06-9A93-645509353677}"/>
          </ac:spMkLst>
        </pc:spChg>
        <pc:spChg chg="mod">
          <ac:chgData name="Eftychios Protopapadakis" userId="8f2990f904bdbe98" providerId="LiveId" clId="{7184545D-2B97-4BF1-9687-24644B333107}" dt="2020-10-18T05:44:34.346" v="39" actId="1076"/>
          <ac:spMkLst>
            <pc:docMk/>
            <pc:sldMk cId="733263302" sldId="259"/>
            <ac:spMk id="375" creationId="{6FE92337-DD7D-4DED-9640-7A9B92565D49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77" creationId="{C84FC1B6-E109-4361-8347-9752E8C7FFA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78" creationId="{196D0485-9F12-4A10-943B-0BCE417551F8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79" creationId="{431B6ACA-ED77-4010-9233-D6EBE47D1F35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0" creationId="{A341CE9A-E855-4956-A641-EC5A176FE9B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1" creationId="{1B09FB1C-9116-4348-993D-0492273C8BE5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3" creationId="{CC5CEB8D-82E6-4096-BBB7-B757211028F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4" creationId="{067B0F5A-C50B-4C92-B727-561A5DED9D28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8" creationId="{C369A260-2127-4985-8C11-2CA01857E26A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89" creationId="{0219FAF2-8732-4CA5-A76E-4E1DB049C106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0" creationId="{B35186A7-AA0F-4FAD-A926-568180AB44B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1" creationId="{3DCFD983-F922-4AF5-A566-D6E6A7CE1239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2" creationId="{153A5D3D-4AFC-44B0-BF73-6A999CAB32A2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3" creationId="{3336F0CB-8E96-4BB0-B15A-984AE0436D7B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4" creationId="{DC8791A7-CA8C-46A2-94E1-CFE6A33EC447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5" creationId="{096BE9E7-6C0B-48E2-8F25-E7C353DE6CA7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6" creationId="{F70DF3E3-5506-425D-B6DD-BC03CB057BD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7" creationId="{0FE1B23A-E8EF-4065-A8DE-8AE7ED4E267C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8" creationId="{2CF9AAF8-E17A-4B38-89DB-626A6CDF5A9B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399" creationId="{D5C306BE-B64C-49FF-9763-2B4D49BF577C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1" creationId="{B0D0D3B3-F7A2-4412-B172-967BDF354D2C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2" creationId="{2B02E2DC-C61C-4074-9F5F-790DF1DF0324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3" creationId="{64C36E23-95B3-41B3-99C0-1B6BC08C1169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4" creationId="{39956FF1-7EF1-410F-B287-BFAC3BE5504A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5" creationId="{AF179F8A-7E0C-492D-B521-F8E37FBBA2B8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6" creationId="{0FB44A78-936A-4647-A71E-0AE6156A4D5F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7" creationId="{3FE65996-3674-49C9-B377-FCE13AB58D09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8" creationId="{311A9F70-674D-4614-B6D4-0F728E7F4C7B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09" creationId="{904566A4-2F0E-4513-9865-2981BB554E95}"/>
          </ac:spMkLst>
        </pc:spChg>
        <pc:spChg chg="mod">
          <ac:chgData name="Eftychios Protopapadakis" userId="8f2990f904bdbe98" providerId="LiveId" clId="{7184545D-2B97-4BF1-9687-24644B333107}" dt="2020-10-18T05:44:58.084" v="42" actId="1076"/>
          <ac:spMkLst>
            <pc:docMk/>
            <pc:sldMk cId="733263302" sldId="259"/>
            <ac:spMk id="410" creationId="{124A3393-E920-4FFC-9520-A0C1FE1B7D3B}"/>
          </ac:spMkLst>
        </pc:spChg>
        <pc:grpChg chg="add del mod">
          <ac:chgData name="Eftychios Protopapadakis" userId="8f2990f904bdbe98" providerId="LiveId" clId="{7184545D-2B97-4BF1-9687-24644B333107}" dt="2020-10-18T05:41:41.429" v="2" actId="478"/>
          <ac:grpSpMkLst>
            <pc:docMk/>
            <pc:sldMk cId="733263302" sldId="259"/>
            <ac:grpSpMk id="17" creationId="{29F6D670-4F85-46CF-9939-F9BBA1FFF08F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21" creationId="{5B93603A-F56A-4983-B26F-874632883063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23" creationId="{C314F2BD-B76E-47C9-AC06-ED2450D6EC08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24" creationId="{89C2E396-54FC-415F-8A3C-CE735ED2CFE4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25" creationId="{88289350-9000-41FD-8CA4-9A89E4899052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38" creationId="{E68CBF68-56CD-4843-9F43-2BF31F90E0BA}"/>
          </ac:grpSpMkLst>
        </pc:grpChg>
        <pc:grpChg chg="add del mod">
          <ac:chgData name="Eftychios Protopapadakis" userId="8f2990f904bdbe98" providerId="LiveId" clId="{7184545D-2B97-4BF1-9687-24644B333107}" dt="2020-10-18T05:41:41.429" v="2" actId="478"/>
          <ac:grpSpMkLst>
            <pc:docMk/>
            <pc:sldMk cId="733263302" sldId="259"/>
            <ac:grpSpMk id="49" creationId="{7B956F2A-B38C-470C-A2AB-787DB60926D3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51" creationId="{99DF62A4-6B4D-435B-867E-4ABCC352C8C8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52" creationId="{A7C974CA-F2A9-454A-9B91-732A17806090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53" creationId="{85418190-2492-45F8-83C0-4F70C66159C6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54" creationId="{1472A5C7-7CE3-45C0-B68C-C968E0A5CC79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67" creationId="{70871D87-E55A-4F3D-96E9-CE7DC2FC5B9A}"/>
          </ac:grpSpMkLst>
        </pc:grpChg>
        <pc:grpChg chg="add del mod">
          <ac:chgData name="Eftychios Protopapadakis" userId="8f2990f904bdbe98" providerId="LiveId" clId="{7184545D-2B97-4BF1-9687-24644B333107}" dt="2020-10-18T05:41:41.429" v="2" actId="478"/>
          <ac:grpSpMkLst>
            <pc:docMk/>
            <pc:sldMk cId="733263302" sldId="259"/>
            <ac:grpSpMk id="79" creationId="{04D75CA0-0A25-40C8-8C2E-986467E07F1A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82" creationId="{A1366834-E21B-4D5C-B600-843DFFDDF8C5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84" creationId="{AF7A7AE7-96FF-4AAD-8D74-7D40AE316D24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85" creationId="{0F53BFDB-5A15-422F-ABCC-7E2A3AACBAA5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86" creationId="{B6A48C8C-84CD-43E1-8CC3-1BFAEE0ABDD5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99" creationId="{A171EBA8-0271-478B-95F6-B17534443DD1}"/>
          </ac:grpSpMkLst>
        </pc:grpChg>
        <pc:grpChg chg="add del mod">
          <ac:chgData name="Eftychios Protopapadakis" userId="8f2990f904bdbe98" providerId="LiveId" clId="{7184545D-2B97-4BF1-9687-24644B333107}" dt="2020-10-18T05:41:41.429" v="2" actId="478"/>
          <ac:grpSpMkLst>
            <pc:docMk/>
            <pc:sldMk cId="733263302" sldId="259"/>
            <ac:grpSpMk id="110" creationId="{8CC164EF-DB53-4CEF-9610-E7CD5BDA4E2F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11" creationId="{70078EC5-DF19-4D96-A516-23428E444510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12" creationId="{D867EEC7-6B1C-4CA6-875A-CC818EF2FDB1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13" creationId="{DEE17D9D-5012-4FA3-A15C-D17E09AA0F6F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26" creationId="{F4367E47-A113-4A12-B07C-220366BE4D1A}"/>
          </ac:grpSpMkLst>
        </pc:grpChg>
        <pc:grpChg chg="add del mod">
          <ac:chgData name="Eftychios Protopapadakis" userId="8f2990f904bdbe98" providerId="LiveId" clId="{7184545D-2B97-4BF1-9687-24644B333107}" dt="2020-10-18T05:41:41.429" v="2" actId="478"/>
          <ac:grpSpMkLst>
            <pc:docMk/>
            <pc:sldMk cId="733263302" sldId="259"/>
            <ac:grpSpMk id="137" creationId="{E61B3EC8-793B-43BC-8266-4981263AFCE0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38" creationId="{C8BB32E9-A958-4490-A1BF-7E4E55BE3691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39" creationId="{B84EB383-5599-4CA1-9BCB-BC9111E4D290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40" creationId="{04FD3D14-EA89-45BE-803D-6EBF0716B77F}"/>
          </ac:grpSpMkLst>
        </pc:grpChg>
        <pc:grpChg chg="mod">
          <ac:chgData name="Eftychios Protopapadakis" userId="8f2990f904bdbe98" providerId="LiveId" clId="{7184545D-2B97-4BF1-9687-24644B333107}" dt="2020-10-18T05:41:20.458" v="1"/>
          <ac:grpSpMkLst>
            <pc:docMk/>
            <pc:sldMk cId="733263302" sldId="259"/>
            <ac:grpSpMk id="153" creationId="{517FDC85-E3AA-40DD-8F48-AA854CE889AE}"/>
          </ac:grpSpMkLst>
        </pc:grpChg>
        <pc:grpChg chg="add del mod">
          <ac:chgData name="Eftychios Protopapadakis" userId="8f2990f904bdbe98" providerId="LiveId" clId="{7184545D-2B97-4BF1-9687-24644B333107}" dt="2020-10-18T05:44:39.081" v="40" actId="478"/>
          <ac:grpSpMkLst>
            <pc:docMk/>
            <pc:sldMk cId="733263302" sldId="259"/>
            <ac:grpSpMk id="174" creationId="{1CCB82EC-EED7-4D69-9769-247CE9A6A26F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76" creationId="{A8BA4A61-51A1-4451-8A19-0F2970C21E8A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82" creationId="{4FA458BB-D2C8-4EE8-9D7A-CE034FBA8C03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83" creationId="{2478FF78-927E-47EB-89AB-A359FBA857A3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84" creationId="{4331C4F0-D9D7-4330-948E-58E4D72C58C6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85" creationId="{FE16A024-63C3-42F5-976B-341555D47018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198" creationId="{ED413A81-F2ED-44A1-9685-14848D66DF21}"/>
          </ac:grpSpMkLst>
        </pc:grpChg>
        <pc:grpChg chg="add del mod">
          <ac:chgData name="Eftychios Protopapadakis" userId="8f2990f904bdbe98" providerId="LiveId" clId="{7184545D-2B97-4BF1-9687-24644B333107}" dt="2020-10-18T05:44:06.880" v="36" actId="478"/>
          <ac:grpSpMkLst>
            <pc:docMk/>
            <pc:sldMk cId="733263302" sldId="259"/>
            <ac:grpSpMk id="209" creationId="{73885192-040F-465F-AA95-71E16667C13F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11" creationId="{BABE7297-2AC7-44AC-A4BD-23F7110857E3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16" creationId="{7D6291E4-23FF-4EAF-9E53-DAB09F29C65E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17" creationId="{F09AF74E-F0FC-4266-9AB7-99A6D8500AEE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18" creationId="{535769C8-A7B3-4A50-8D99-8A5928C451B8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19" creationId="{33E51E5E-6B21-4998-BD05-60D0AB99ED35}"/>
          </ac:grpSpMkLst>
        </pc:grpChg>
        <pc:grpChg chg="mod">
          <ac:chgData name="Eftychios Protopapadakis" userId="8f2990f904bdbe98" providerId="LiveId" clId="{7184545D-2B97-4BF1-9687-24644B333107}" dt="2020-10-18T05:44:03.788" v="35" actId="478"/>
          <ac:grpSpMkLst>
            <pc:docMk/>
            <pc:sldMk cId="733263302" sldId="259"/>
            <ac:grpSpMk id="232" creationId="{BA87686C-4E86-4D8D-BD4F-5D56E1801E29}"/>
          </ac:grpSpMkLst>
        </pc:grpChg>
        <pc:grpChg chg="add 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43" creationId="{B326000F-1E82-4A0C-84AC-6E0ABEA7D9A2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44" creationId="{D8B0702D-EDB9-49CF-950A-A2F711970ED9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49" creationId="{933C312F-E49C-425E-A2D1-0F6C1843C3CC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51" creationId="{F1A78C55-6F9F-456A-A1CC-BECB19973187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52" creationId="{796B0EFF-C021-47F0-86F3-DD1802C8C657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53" creationId="{4D6B71EC-2678-4484-8DE5-084911B58516}"/>
          </ac:grpSpMkLst>
        </pc:grpChg>
        <pc:grpChg chg="mod">
          <ac:chgData name="Eftychios Protopapadakis" userId="8f2990f904bdbe98" providerId="LiveId" clId="{7184545D-2B97-4BF1-9687-24644B333107}" dt="2020-10-18T05:42:13.385" v="3"/>
          <ac:grpSpMkLst>
            <pc:docMk/>
            <pc:sldMk cId="733263302" sldId="259"/>
            <ac:grpSpMk id="266" creationId="{D3823DA5-CF5D-4088-B06E-21558CE9825C}"/>
          </ac:grpSpMkLst>
        </pc:grpChg>
        <pc:grpChg chg="add 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77" creationId="{C40413BC-16B8-459E-8FBC-8B57B087F469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78" creationId="{B1B66CDE-D7B6-4533-9C2A-87318D9798B2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82" creationId="{05DA2DC7-E8DB-43C8-BB9F-167D90F76A4F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84" creationId="{DDB97EF1-D0B4-4C33-9ECD-440BFB92A1D8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85" creationId="{6772924D-E5E8-46C3-93F1-608A9E9A0C70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86" creationId="{682DE44C-E851-411E-93E4-E502857A7B65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299" creationId="{6CF31168-6CE3-45D5-9733-56FF4C2B7AA2}"/>
          </ac:grpSpMkLst>
        </pc:grpChg>
        <pc:grpChg chg="add 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0" creationId="{23E33773-CB51-4804-94F6-37AEACF3480A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1" creationId="{568ACB19-98C4-48FD-A6B7-6143F8CAE88D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5" creationId="{10CC579F-0A40-4184-A640-AB19AAE763C6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6" creationId="{B7CEC557-F561-4052-83A1-ACF0A24F3B9F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7" creationId="{B439CAA3-40B9-4606-8B1C-66DC2BA08673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18" creationId="{85C139E5-743A-45A7-ADB4-90C1B564880E}"/>
          </ac:grpSpMkLst>
        </pc:grpChg>
        <pc:grpChg chg="mod">
          <ac:chgData name="Eftychios Protopapadakis" userId="8f2990f904bdbe98" providerId="LiveId" clId="{7184545D-2B97-4BF1-9687-24644B333107}" dt="2020-10-18T05:48:18.453" v="100" actId="1038"/>
          <ac:grpSpMkLst>
            <pc:docMk/>
            <pc:sldMk cId="733263302" sldId="259"/>
            <ac:grpSpMk id="331" creationId="{EAD1EAED-787A-4DB9-A58E-70507CD1F190}"/>
          </ac:grpSpMkLst>
        </pc:grpChg>
        <pc:grpChg chg="add 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42" creationId="{70ED115D-AF5C-490C-8EED-E275AA225E90}"/>
          </ac:grpSpMkLst>
        </pc:grpChg>
        <pc:grpChg chg="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47" creationId="{9366EC7B-8CAC-4FEB-A8C9-28D0E1510AF4}"/>
          </ac:grpSpMkLst>
        </pc:grpChg>
        <pc:grpChg chg="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50" creationId="{BE5F4466-7A05-432F-866C-A4761F4012CA}"/>
          </ac:grpSpMkLst>
        </pc:grpChg>
        <pc:grpChg chg="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51" creationId="{C7303922-1E04-4ECF-964F-C39F97737469}"/>
          </ac:grpSpMkLst>
        </pc:grpChg>
        <pc:grpChg chg="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52" creationId="{24B44B2F-7A59-47CA-B2F5-74B428326046}"/>
          </ac:grpSpMkLst>
        </pc:grpChg>
        <pc:grpChg chg="mod">
          <ac:chgData name="Eftychios Protopapadakis" userId="8f2990f904bdbe98" providerId="LiveId" clId="{7184545D-2B97-4BF1-9687-24644B333107}" dt="2020-10-18T05:44:34.346" v="39" actId="1076"/>
          <ac:grpSpMkLst>
            <pc:docMk/>
            <pc:sldMk cId="733263302" sldId="259"/>
            <ac:grpSpMk id="365" creationId="{40C566E0-DD0D-4C75-AE72-8A9235362D91}"/>
          </ac:grpSpMkLst>
        </pc:grpChg>
        <pc:grpChg chg="add 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376" creationId="{948F8206-6DCD-4998-977B-BF6473032B4D}"/>
          </ac:grpSpMkLst>
        </pc:grpChg>
        <pc:grpChg chg="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382" creationId="{1D78A38E-30F0-492F-96BA-3CBECAA033ED}"/>
          </ac:grpSpMkLst>
        </pc:grpChg>
        <pc:grpChg chg="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385" creationId="{B7AA6059-BACC-40DC-82A8-06D9C9191AB5}"/>
          </ac:grpSpMkLst>
        </pc:grpChg>
        <pc:grpChg chg="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386" creationId="{07997087-48BA-44ED-A265-548026824959}"/>
          </ac:grpSpMkLst>
        </pc:grpChg>
        <pc:grpChg chg="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387" creationId="{D829283B-5F19-4CD7-9AC3-E16102086B90}"/>
          </ac:grpSpMkLst>
        </pc:grpChg>
        <pc:grpChg chg="mod">
          <ac:chgData name="Eftychios Protopapadakis" userId="8f2990f904bdbe98" providerId="LiveId" clId="{7184545D-2B97-4BF1-9687-24644B333107}" dt="2020-10-18T05:44:58.084" v="42" actId="1076"/>
          <ac:grpSpMkLst>
            <pc:docMk/>
            <pc:sldMk cId="733263302" sldId="259"/>
            <ac:grpSpMk id="400" creationId="{A7F2DB7F-961F-4E7A-8E97-6CF4C7C6365F}"/>
          </ac:grpSpMkLst>
        </pc:grpChg>
      </pc:sldChg>
      <pc:sldChg chg="addSp delSp modSp mod">
        <pc:chgData name="Eftychios Protopapadakis" userId="8f2990f904bdbe98" providerId="LiveId" clId="{7184545D-2B97-4BF1-9687-24644B333107}" dt="2020-10-18T05:58:21.735" v="150"/>
        <pc:sldMkLst>
          <pc:docMk/>
          <pc:sldMk cId="2691317130" sldId="260"/>
        </pc:sldMkLst>
        <pc:spChg chg="del">
          <ac:chgData name="Eftychios Protopapadakis" userId="8f2990f904bdbe98" providerId="LiveId" clId="{7184545D-2B97-4BF1-9687-24644B333107}" dt="2020-10-18T05:45:25.140" v="43" actId="478"/>
          <ac:spMkLst>
            <pc:docMk/>
            <pc:sldMk cId="2691317130" sldId="260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5:57:59.020" v="147"/>
          <ac:spMkLst>
            <pc:docMk/>
            <pc:sldMk cId="2691317130" sldId="260"/>
            <ac:spMk id="6" creationId="{E1A68D3B-AA8C-4AA7-952A-8B43497AA7E2}"/>
          </ac:spMkLst>
        </pc:spChg>
        <pc:spChg chg="add mod">
          <ac:chgData name="Eftychios Protopapadakis" userId="8f2990f904bdbe98" providerId="LiveId" clId="{7184545D-2B97-4BF1-9687-24644B333107}" dt="2020-10-18T05:58:21.735" v="150"/>
          <ac:spMkLst>
            <pc:docMk/>
            <pc:sldMk cId="2691317130" sldId="260"/>
            <ac:spMk id="7" creationId="{6E649A76-268F-414E-B75E-685593D250B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" creationId="{5A3FA4DD-FA1F-40A4-84CF-00C47C0CA27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" creationId="{BD994CEF-D394-447F-B715-06AE3941237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" creationId="{EB0AE473-747E-43BE-8900-97CF4EDD569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" creationId="{77EDD0E1-70AF-4D8C-BBE3-908CAB5EF5A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" creationId="{EB10A1BF-8B64-4A99-B43F-3ABC5F8BE8A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" creationId="{BF9AC61B-0D01-402D-A150-AF681370349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2" creationId="{80E553BD-3E07-4A4D-9C02-4786F01B34E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3" creationId="{EB097721-AC71-4817-B262-464F6C22DB6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4" creationId="{A6F94730-9D85-48B8-AB34-E3EBD4BD239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5" creationId="{2AF765BC-28A1-474C-A41C-64638D3CADF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6" creationId="{AB16FC23-594B-49C6-A8E7-AC5BAE5CCBE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7" creationId="{567EE5C5-A1CB-4C5D-BDB0-566781D2EE2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8" creationId="{0808C13A-7007-4C56-B2D2-43359069B65B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29" creationId="{88B048D0-6B2F-4C15-A19C-AE60AEA0FFF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0" creationId="{8E4C458D-7843-46AB-80AC-7E7C928BA9D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1" creationId="{E460FC1E-A2C6-4F53-ADE6-EADEC840226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2" creationId="{27DA5B30-6B18-408A-BFED-0C74B1EE0B4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3" creationId="{2CE96A20-5162-421F-8E39-F900FA72504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5" creationId="{64897FF1-F433-494B-A018-1C72AD76D70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6" creationId="{246D26F4-99DB-438E-841E-A114113AC19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7" creationId="{E4A1FDE6-69E5-4972-96D9-1555586E3A7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8" creationId="{6174DE4E-563B-4C23-9690-1B429E8226A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39" creationId="{6FBA3EA6-5C0A-45B0-B4ED-4E9FEAFDAA2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0" creationId="{D8D8F424-FB6B-4880-8200-ECD81EBD823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1" creationId="{0BFA9527-3799-44FA-ADC4-CB4A025A74E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2" creationId="{FE54780E-CBC6-47F3-9C8C-BC73C33E828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3" creationId="{CE2F79D4-DE7F-413B-A920-D19B3EDD8FE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4" creationId="{8FE7751C-EEFD-4962-B903-B374CC5F9D4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6" creationId="{5AF205BB-E338-4F45-AE6A-14B9D66EBBB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8" creationId="{DBD30D70-18B2-4AAF-8AF5-4D89FD59146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49" creationId="{64E83162-B6CB-4335-8F93-71ACAC184FB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0" creationId="{2D599D19-621A-4555-B156-BE0D1076511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1" creationId="{311C404C-FC72-49DB-BE10-1BFED055191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6" creationId="{D3B46841-8355-4EBA-A9FF-BB3077F7333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7" creationId="{CD9B9F0B-75E4-4817-9F96-DC6B45E78E8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8" creationId="{1FCE15C3-40A4-42FA-A3B5-20DEAC34F3D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59" creationId="{C9B22EF5-2DAA-43D0-8175-48A407C3425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0" creationId="{C6383D0A-D533-4E96-9B35-D8BFDDCC79B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1" creationId="{C0ED7570-59C9-41FB-8999-B8ADFD94679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2" creationId="{0844CEB0-99CE-46EA-B04F-2A8EC1E31F3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3" creationId="{926D0137-8A73-4EAC-A069-A11ABB656B3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4" creationId="{EC8757DF-C662-4EC0-8DC5-86FD3D824A8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5" creationId="{6F471EEB-2F3E-447A-B407-7A9CCEA42C0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6" creationId="{1F9E370F-65EC-46A3-A340-87E6DEE6DDA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7" creationId="{43D4CBB1-E230-4B4F-9463-25CE4B615C3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69" creationId="{D5D3E08C-7E97-4D1C-9079-A8D4357DD38B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0" creationId="{59B8F14A-B48E-41AF-8196-9C8082D9931A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1" creationId="{E7528052-1F5C-4089-B953-27A3F588EC3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2" creationId="{7D8B9543-A05A-4781-AC19-DC5B2D6E4A5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3" creationId="{37F09446-50F8-4851-97D8-C0C2C79B74F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4" creationId="{0AAAD1B9-EDBB-4DB7-9826-4F1C64B1444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5" creationId="{C4AD7C9E-D1EF-47E8-B389-5853586E7E3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6" creationId="{FBBF2E29-8C34-4063-B159-FD440ADF60B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7" creationId="{18851E03-FA11-4F5C-B737-C4900BF1585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78" creationId="{A405666D-DA47-4F3B-9E92-5BA453E29FB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81" creationId="{F80A0B9A-5C57-4AE8-8976-2281F04ED65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82" creationId="{7D8538C5-EAC7-44D9-8226-DBED1CF95E9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83" creationId="{BB76888B-A9EF-4456-BB00-A392EDDFB35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84" creationId="{A5D65C5A-FBC1-40CD-944F-DB69196E4D8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86" creationId="{0D13D790-2C57-4FFE-AE74-29A48BDA2A8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0" creationId="{D1215466-BEBE-482E-AB9C-6D0B80CF6BE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1" creationId="{87D66B5A-C31E-410C-9FB7-8F9E272A388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2" creationId="{F85DE13C-5A22-4CFB-9405-155690DFE11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3" creationId="{D130590A-CDE1-4365-89D1-2E55FDC2277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4" creationId="{A52EC7C8-5BE3-4264-854E-1D52DDA0994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5" creationId="{167B0830-B3BC-4D31-AD9F-A40747EC96C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6" creationId="{653673DA-37F6-481D-92AD-2F69037A31B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7" creationId="{74200570-68AC-4837-BDA6-FB0E69FD8F2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8" creationId="{0BE7A4DE-61B2-4BDF-B5DD-11A49CBDAEF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99" creationId="{38C26316-2906-443E-83A1-32F28EAC5C0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0" creationId="{04A9B163-9BC7-451C-828A-2359896137BC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1" creationId="{E7DD2D62-9DC8-451C-8663-398EBC25E91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3" creationId="{37B524E5-0654-4E7D-B841-5C0D0792900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4" creationId="{8D260856-0592-4B8E-BA30-6E94A10BD51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5" creationId="{2CB5195A-2C0F-4C95-93CE-5F328995811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6" creationId="{49FBF1A2-16EE-442D-A722-2C8A7A85876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7" creationId="{481338AD-3EC9-45EC-BEDC-F346356B677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8" creationId="{19FCFED2-1566-4A10-9FCF-874FEF9A339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09" creationId="{6C69C184-8236-4DE9-885B-A086ABC3AB2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0" creationId="{C775D1C9-7733-4B94-B3A4-57035611E5F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1" creationId="{7DF06A99-7AA0-4276-84F7-BEEC37F8EEBB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2" creationId="{912A27BD-261A-4CD0-8C3D-8F0E82E9DAE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5" creationId="{8CD15C38-9199-426E-B7BD-EBC6E5C98B5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6" creationId="{98751F52-D360-4810-8344-0D41CF280A9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7" creationId="{D81050D4-527A-4962-A9D8-92DD8F2B244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19" creationId="{2EF32BB2-1425-4562-B075-4C329333D61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3" creationId="{D63473C0-E5D5-4BD7-B0C0-02565FAD772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4" creationId="{B5C0E1B3-F698-46DF-98B5-86345EADC96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5" creationId="{0C27289F-99F4-47DD-B509-A5B3FBB28E4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6" creationId="{27E85CD7-17FB-484C-BDEB-0EF4643B4C0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7" creationId="{92565667-AB0E-4FC2-ABA4-A7E44BED774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8" creationId="{E24AD693-D28F-4825-B1FD-728F7CF1CD7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29" creationId="{56CB6564-FA0C-46F0-953B-D53DD82D1BFA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0" creationId="{EC27F09D-C323-4BAE-925A-B5B58DFF28C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1" creationId="{C03DCB0F-3BFA-4261-BA41-1BE9BE288A2A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2" creationId="{E4E34190-059A-4872-9120-A70C7D3A0A33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3" creationId="{28E4A686-E2FF-448C-9E5A-F64E714CEC3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4" creationId="{324E9BAA-7D8E-4653-AF90-AF403D2AFB5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6" creationId="{46BE5E3E-4B31-4962-ACE3-2C85F616F99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7" creationId="{3D759CFD-F9EC-47CE-B72B-0F67CEFE8D4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8" creationId="{E409B87A-F0AD-49A8-BEE4-C59277E320F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39" creationId="{4665D882-4FCB-4DFC-806F-C556D70EBD2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0" creationId="{A918D1C2-6CBE-4DC7-AD6E-7C075D9EB94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1" creationId="{B5666913-B3A5-46A7-9898-9A4CCA99077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2" creationId="{008302A8-3314-43ED-8951-13301493C37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3" creationId="{DF4D0D8C-5E67-4C58-B238-13717284B6B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4" creationId="{4F575C24-24B1-4FB7-BC68-F144B0A72AF1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5" creationId="{816DFEBA-4674-4ECE-8DD7-05C16FEB5EF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8" creationId="{F340EB94-4596-4EB1-92BB-EB577795C52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49" creationId="{3B76D4E7-AED9-4D62-873A-F0881E5B21E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0" creationId="{02BCDCD2-2324-4023-A876-2F369396A81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5" creationId="{4A79B8B7-3EAD-4B94-BC16-4A06E66E5335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6" creationId="{60BDB676-61A3-461E-A0C1-9ABC28803502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7" creationId="{D23D7822-F059-4FE9-9D6E-470765F6A42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8" creationId="{1F23DA42-C022-4420-AD8C-56C22375B14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59" creationId="{00BDE9F0-5A9C-4228-B801-E2C5D7790CA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0" creationId="{9F375AAC-8E89-46E4-88EC-CBC6F00CB9FD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1" creationId="{CA5801A9-4A71-45EE-A421-7F61D5CB8E8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2" creationId="{556906DB-33CA-4862-91FF-6949A2EC7EE4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3" creationId="{71F1D8F9-EC82-4F3A-8FA4-E4FD124DC1EE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4" creationId="{24356F47-A643-46A5-8E52-ACA834F95DA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5" creationId="{DFAAC261-09AA-4FE9-93D7-59C8D618C1F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6" creationId="{CF5B5849-3241-4B1A-90CA-656895DD227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8" creationId="{7845FBB2-2010-49B5-A301-C4E50567DC2B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69" creationId="{48088DF9-E469-402D-B3D6-2B911884088F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0" creationId="{AA49A005-16F3-414C-83BE-47C74EB0FE3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1" creationId="{A04E3173-B846-4A89-A77A-F73AC9C0E177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2" creationId="{47C0E7E4-CB88-4494-9323-34212E0D7EF0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3" creationId="{4A5D1615-69FC-4ECF-81A8-0F027FD0094A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4" creationId="{FE8625D4-DC3D-464C-8FC0-811F17D99828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5" creationId="{9EA73BA3-FE4C-4800-9E6B-38AD6EA7B316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6" creationId="{3CB404C6-37D4-45F9-8CA0-16A41884FD39}"/>
          </ac:spMkLst>
        </pc:spChg>
        <pc:spChg chg="mod">
          <ac:chgData name="Eftychios Protopapadakis" userId="8f2990f904bdbe98" providerId="LiveId" clId="{7184545D-2B97-4BF1-9687-24644B333107}" dt="2020-10-18T05:45:26.023" v="44"/>
          <ac:spMkLst>
            <pc:docMk/>
            <pc:sldMk cId="2691317130" sldId="260"/>
            <ac:spMk id="177" creationId="{D8EA4216-5891-481D-80AB-0F7EA42DC937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79" creationId="{82C2DD08-0AEC-49C9-AC9F-F1C42912918E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0" creationId="{79943A93-8B4A-47D4-BB12-248983E4FBC3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2" creationId="{B7422342-2699-4470-B53C-13DD6EB7A8D2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6" creationId="{4E6D6FAF-5210-4074-B8AD-ACA4941EE937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7" creationId="{C1ED75D4-6671-48BB-9EE8-E2FF914DE5E5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8" creationId="{A653055B-BE14-4A1C-8C11-BCC836D15887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89" creationId="{89FA47CC-EE0E-40E0-992F-F14E233B3B64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0" creationId="{AD27B623-D46C-4129-BDB2-8E25FA92D03A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1" creationId="{2E5DE24C-0671-4A42-A0D1-BC0DCF0D1343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2" creationId="{9B228327-A1EF-43E7-8F3B-CCA422C64563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3" creationId="{FEED47EA-6D63-4490-94DA-6118F89BAA34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4" creationId="{6B57D861-35EC-4E38-83C4-F114CA5B9DDD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5" creationId="{8E9B6A6E-B305-43DF-B5F3-8D743CE4D1C1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6" creationId="{BA9FB290-0174-4423-B76F-CF2082523076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7" creationId="{69C0A3ED-0C6A-46A9-A4EC-85DD54AB54EF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199" creationId="{4882FCB6-F9B3-496B-A017-9CFDDB62A7C2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0" creationId="{FC01CCE4-43C7-42F3-A5D9-33EE23522189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1" creationId="{9EBE29A2-76EE-46A3-BCC9-5735CFB468AC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2" creationId="{9A2A60FB-D5F5-419A-BD88-544144268C70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3" creationId="{B84E5495-6F2A-4C72-AA49-3781197C109E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4" creationId="{793C19AB-052D-4AEF-BA8B-BCC1689EA31B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5" creationId="{79C7700C-8B23-4D68-9B50-352DA396C168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6" creationId="{A6F1D927-E22F-4A28-86EF-63A58B29F20E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7" creationId="{36FE8070-2D97-4748-81E0-38E869023F0F}"/>
          </ac:spMkLst>
        </pc:spChg>
        <pc:spChg chg="mod">
          <ac:chgData name="Eftychios Protopapadakis" userId="8f2990f904bdbe98" providerId="LiveId" clId="{7184545D-2B97-4BF1-9687-24644B333107}" dt="2020-10-18T05:47:02.948" v="89" actId="1076"/>
          <ac:spMkLst>
            <pc:docMk/>
            <pc:sldMk cId="2691317130" sldId="260"/>
            <ac:spMk id="208" creationId="{4206C38F-E9EE-4C8D-9FFF-A1AC434F64E0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11" creationId="{E1DFA229-7355-4D52-AD7E-0F0ECFA73DF7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12" creationId="{ED0874C0-8E6E-4CA9-A439-E2F11E03AB2D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13" creationId="{D7BC5F22-41E4-4470-AE88-F9EB8068B3EC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15" creationId="{E9E975B5-8811-475D-969D-830A025362C6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19" creationId="{D1471BC6-9545-4CEF-8652-477B434EE80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0" creationId="{90722A39-B6AC-47D3-A074-A68FB34AA1F0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1" creationId="{B7272B1E-CB3F-4ABA-BC13-283CD67A2C61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2" creationId="{1BCCE073-772B-4E77-B093-77FADC48D751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3" creationId="{CE313078-CBB8-4E89-BEFE-EF1A467740B8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4" creationId="{D8A01013-E5BC-4070-BAAE-D4D345E35947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5" creationId="{C4B76D81-4D25-4A1A-99B5-4957493B2902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6" creationId="{293805EF-38BC-4146-9976-84AABB362B96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7" creationId="{6754A868-0FB4-4621-BE4C-04F3DBD88F0D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8" creationId="{5D26DF6B-72FA-442F-AF2C-DFB6329B8BAB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29" creationId="{1D1AFA40-3DED-4959-BCDE-249C790643E2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0" creationId="{4BD7F694-7100-4933-BA43-D9000ED8C912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2" creationId="{D176D825-DB5B-4CC5-905B-07092253D97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3" creationId="{8404ED5B-B198-453F-92CD-F5725DBDF900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4" creationId="{7071D2CE-8442-4DE1-B7C8-55A2B51790E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5" creationId="{5B9D7235-8BCD-482C-B41A-FE75EE62F75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6" creationId="{6FF10563-3BA0-43C7-A75B-1AE1ABB1B74F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7" creationId="{987F9376-AE10-49AB-B239-69692D2920C5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8" creationId="{FC317A44-3F8D-4826-9608-CFDE31F7F33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39" creationId="{995D7C64-0418-4DAE-A4C9-0D1CC3B9EC0E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40" creationId="{DC7A12AF-E220-4331-86A7-36BBA704D672}"/>
          </ac:spMkLst>
        </pc:spChg>
        <pc:spChg chg="mod">
          <ac:chgData name="Eftychios Protopapadakis" userId="8f2990f904bdbe98" providerId="LiveId" clId="{7184545D-2B97-4BF1-9687-24644B333107}" dt="2020-10-18T05:47:56.567" v="96" actId="1076"/>
          <ac:spMkLst>
            <pc:docMk/>
            <pc:sldMk cId="2691317130" sldId="260"/>
            <ac:spMk id="241" creationId="{20C00B2C-DB83-4175-B641-CD094379DDC8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44" creationId="{660F9E64-A8AC-4969-BCE7-BD4961F29965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45" creationId="{D71158A7-9200-4D2B-9196-B778960FD7B9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46" creationId="{E1453AEF-1A6D-4B06-8FF3-749F4CE0EAB4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47" creationId="{D5284B14-6B83-4684-8480-3222FC9706A7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49" creationId="{F6069BD0-31B0-4C1A-99B7-BCF9AD576BD9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3" creationId="{936F5F58-69E5-4D1D-941A-6F81AB85A7FE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4" creationId="{6E7691AA-7887-4977-9AD7-44C49A677B2E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5" creationId="{75F3BE2A-9B33-4781-A098-2779040E29E0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6" creationId="{113220FA-6F3C-42EE-8F05-C01AA1606394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7" creationId="{0389165A-1184-4809-8546-163C7C39047D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8" creationId="{5B1FD33D-D22A-4B71-A373-246A95962BD1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59" creationId="{0F70B4D9-4E71-47EC-8EE1-947F5DA972F9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0" creationId="{E186E6D9-6E9A-4200-BA2D-22F9B352D828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1" creationId="{385B4C0C-C4C3-4EBD-9471-24AC231E1ABD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2" creationId="{3F26814B-8D2B-4556-84DA-363A2C95EAFC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3" creationId="{CE481FA1-9727-4DD8-8E73-A543D9A2D81E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4" creationId="{FCA1FFBD-F5ED-4F5F-BB95-56C441FAAC97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6" creationId="{28C4FA66-D1F0-482E-BFE8-D90BCA5DE824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7" creationId="{CE49C480-2FE7-475E-9BB9-D5015380EA8F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8" creationId="{74E9E563-9525-4A9E-8F5A-8D492178B410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69" creationId="{7CA8B285-3739-40F1-8B37-15B7951693E1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0" creationId="{798A28C1-21EF-4C87-8670-951B673624CD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1" creationId="{4E5FD188-F087-466B-B30D-9B4BB97B39AD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2" creationId="{E97238AE-F875-4F91-8483-BD7300CF82B7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3" creationId="{099519EC-BF43-4273-8E8C-8A4DAE821689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4" creationId="{C9638861-E696-492E-B326-5153D87F994F}"/>
          </ac:spMkLst>
        </pc:spChg>
        <pc:spChg chg="mod">
          <ac:chgData name="Eftychios Protopapadakis" userId="8f2990f904bdbe98" providerId="LiveId" clId="{7184545D-2B97-4BF1-9687-24644B333107}" dt="2020-10-18T05:48:47.625" v="103" actId="1076"/>
          <ac:spMkLst>
            <pc:docMk/>
            <pc:sldMk cId="2691317130" sldId="260"/>
            <ac:spMk id="275" creationId="{CD295499-B797-4C45-AC24-CDDAB4EB7216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77" creationId="{B963F7BB-7388-4406-8CD7-31B8641CFBFC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78" creationId="{AF8F1945-7A5E-4A52-AB55-C11CF67937EF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79" creationId="{AF97D095-D62E-4BE6-BA8F-47D27F713E09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0" creationId="{A2FEF93B-59AE-4823-85DC-25FDE639F400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2" creationId="{15628DAC-80DF-443D-A924-E321347AEB50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3" creationId="{2E926209-CFAB-474C-B2F9-B1B3C0DFEF9B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7" creationId="{3161744D-99FB-4722-B1AC-436D46955340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8" creationId="{6F1A2791-DDEE-49CA-9BF1-D466E283DEA5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89" creationId="{7CA59947-0120-4B74-BE29-D2D5A88B2135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0" creationId="{309A892D-3610-4FCB-91D3-BA65FF501351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1" creationId="{2D9832C2-9361-424C-8A5F-FBA80BC71B5F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2" creationId="{0D9E8C78-E9C5-4B1B-9AC6-590195E18126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3" creationId="{FC9FF006-D0EB-4FA4-93B3-547E3707959B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4" creationId="{4A27D6C7-DD2F-4405-9916-77B3DAD3DEAC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5" creationId="{7B7A077D-6809-4626-970E-9C4B511CA780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6" creationId="{794E1DB2-335B-4803-BFEB-0A18398FC888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7" creationId="{1E92C2BB-D02A-4678-B538-04FA45E69A75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298" creationId="{A6B0FE5F-440D-43C9-8CBD-1E3298C3F3A4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0" creationId="{EA837E2C-A016-4064-872F-A44FF39EDFC9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1" creationId="{A7A95872-B708-4593-BE29-78A7DB4E23A4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2" creationId="{1B7C4A1A-4A14-4784-8546-7DDF1E9A1C36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3" creationId="{36A3C7FF-4CC5-4D7F-A402-1E7513BC0377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4" creationId="{575DCF02-BABC-4908-A923-1631CE36731F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5" creationId="{6629EEC0-8BD0-40F0-8853-1603D351107C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6" creationId="{5213B4C2-FE93-430A-B5C5-194580C0E9C9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7" creationId="{9053906C-CF66-451B-ABE9-E5A83F5E2CD0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8" creationId="{C53084D6-2B39-4FB3-8003-994A390AA1B6}"/>
          </ac:spMkLst>
        </pc:spChg>
        <pc:spChg chg="mod">
          <ac:chgData name="Eftychios Protopapadakis" userId="8f2990f904bdbe98" providerId="LiveId" clId="{7184545D-2B97-4BF1-9687-24644B333107}" dt="2020-10-18T05:55:42.323" v="109" actId="1038"/>
          <ac:spMkLst>
            <pc:docMk/>
            <pc:sldMk cId="2691317130" sldId="260"/>
            <ac:spMk id="309" creationId="{33A2D437-9C26-42F2-977C-0FA49DE9607B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1" creationId="{7CE04E07-0FB3-46E5-BE29-7ADC8DA71BDF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2" creationId="{A7943307-2997-4A91-B3C9-5D6D8431D84A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3" creationId="{C22DEBAC-8FB5-4646-B3E1-965F14013334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4" creationId="{DBF78DC1-33A1-45B1-864F-A42CEF3370DB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5" creationId="{ACD3DC6F-2CFA-448C-B173-0C0A5278B135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7" creationId="{22A18D99-37B4-4277-92B4-2056276788AE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18" creationId="{302BA052-FAD2-46DA-9BB1-F2B265374469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2" creationId="{E575210E-2F19-40F6-899E-9EF9CC6C0EF3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3" creationId="{CD4F4568-74F0-4AAA-AA95-A69EA8BDD123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4" creationId="{FED47BCE-88A4-4F95-91E8-432811CEA435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5" creationId="{3672F5A0-C8A1-47FB-873C-930110EAF0E3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6" creationId="{C48EB2DE-D657-43D4-8B80-069071FD45A4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7" creationId="{83460B48-75EA-44AD-A307-24D85B720CD2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8" creationId="{8FC1D909-52C5-44D8-995E-B5760B8C51D2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29" creationId="{85E334D2-AEE3-464A-9F94-F828D43ED067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0" creationId="{248B4759-AA04-4417-AD21-A802C288BE73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1" creationId="{8662ACDF-10B4-4E48-873B-0A0D38D3B1EE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2" creationId="{410538EB-7ECA-4E3B-BB7D-3515DC637AF8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3" creationId="{0C2840FF-8F19-442F-8CAF-3ADF4F1447A0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5" creationId="{0DFC9168-EA90-47DD-85A9-46079E3ECDE1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6" creationId="{711DD77F-3F6B-4424-AB28-D963E14D18D2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7" creationId="{7EBC1DDC-0A4C-4F91-8D6A-7F144543FA55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8" creationId="{1DD8EC03-6B41-4B4B-B672-D1D8B702EFCE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39" creationId="{F7A8383E-70CE-4FE9-8EDC-1017D99D1785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40" creationId="{61E9DC0E-4687-4A3C-B3A2-6E671DCBBFD9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41" creationId="{BED77086-9136-4C88-A974-64AB3552E787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42" creationId="{1AFD9CEF-64C0-4D7D-8DEA-0CD1D179810A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43" creationId="{6E600B6F-576F-4B06-91EB-CA799CB20CF9}"/>
          </ac:spMkLst>
        </pc:spChg>
        <pc:spChg chg="mod">
          <ac:chgData name="Eftychios Protopapadakis" userId="8f2990f904bdbe98" providerId="LiveId" clId="{7184545D-2B97-4BF1-9687-24644B333107}" dt="2020-10-18T05:56:03.003" v="113" actId="1076"/>
          <ac:spMkLst>
            <pc:docMk/>
            <pc:sldMk cId="2691317130" sldId="260"/>
            <ac:spMk id="344" creationId="{9E964E7F-56FD-45F4-A827-C4D6C32A2C6F}"/>
          </ac:spMkLst>
        </pc:spChg>
        <pc:grpChg chg="add del mod">
          <ac:chgData name="Eftychios Protopapadakis" userId="8f2990f904bdbe98" providerId="LiveId" clId="{7184545D-2B97-4BF1-9687-24644B333107}" dt="2020-10-18T05:55:49.340" v="110" actId="478"/>
          <ac:grpSpMkLst>
            <pc:docMk/>
            <pc:sldMk cId="2691317130" sldId="260"/>
            <ac:grpSpMk id="9" creationId="{6093B114-0B56-4992-9170-8B798EE2F6AF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2" creationId="{69C4A909-55BB-425F-9FB7-9194C7C816C5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8" creationId="{90644B1B-724A-422B-B959-881EB6B0D720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9" creationId="{A4C7A0C6-BEAF-47EF-8602-EAC1D05AA1F6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20" creationId="{6D9FAB3E-C86C-4091-AEF3-BB69075A1A60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21" creationId="{B0AE9556-584F-4437-84C9-0B48D0BFA62F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34" creationId="{CC4B403A-41A9-4D2E-870A-B1B497C2A95D}"/>
          </ac:grpSpMkLst>
        </pc:grpChg>
        <pc:grpChg chg="add del mod">
          <ac:chgData name="Eftychios Protopapadakis" userId="8f2990f904bdbe98" providerId="LiveId" clId="{7184545D-2B97-4BF1-9687-24644B333107}" dt="2020-10-18T05:55:27.928" v="106" actId="478"/>
          <ac:grpSpMkLst>
            <pc:docMk/>
            <pc:sldMk cId="2691317130" sldId="260"/>
            <ac:grpSpMk id="45" creationId="{C818EBD8-ACE5-45D1-97EF-766F6A638C47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47" creationId="{676FA03C-8359-4D4C-A8F7-97CDB34D6C88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52" creationId="{D99F43C3-94AE-44E4-975F-0BFF9855F553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53" creationId="{0D055869-A4DE-4E9C-BCB3-C569FE0FB60A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54" creationId="{E0B21AA2-7AB8-4199-AB86-18FCD6B4518C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55" creationId="{BF5E2ED3-7500-47FF-B192-C892370298B8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68" creationId="{1C9FDA0E-2881-4F31-9757-D31D4CE3F28F}"/>
          </ac:grpSpMkLst>
        </pc:grpChg>
        <pc:grpChg chg="add del mod">
          <ac:chgData name="Eftychios Protopapadakis" userId="8f2990f904bdbe98" providerId="LiveId" clId="{7184545D-2B97-4BF1-9687-24644B333107}" dt="2020-10-18T05:48:31.381" v="101" actId="478"/>
          <ac:grpSpMkLst>
            <pc:docMk/>
            <pc:sldMk cId="2691317130" sldId="260"/>
            <ac:grpSpMk id="79" creationId="{58B8E2C5-26AA-4901-B023-D23EF94D7355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80" creationId="{72FF1220-084E-4636-8A38-0427F6734C9F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85" creationId="{0831304E-53B6-4C54-8792-89F72138CE8D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87" creationId="{0B5617AC-1FA3-4260-B9B4-C562624E249C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88" creationId="{CE88C436-759C-4DFC-8CFB-0E75A8ED9AC1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89" creationId="{80C493D5-AA46-4F1A-8461-1A9DD5E551A5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02" creationId="{D06C0E69-70AC-481D-9B93-9BF45AB26F8C}"/>
          </ac:grpSpMkLst>
        </pc:grpChg>
        <pc:grpChg chg="add del mod">
          <ac:chgData name="Eftychios Protopapadakis" userId="8f2990f904bdbe98" providerId="LiveId" clId="{7184545D-2B97-4BF1-9687-24644B333107}" dt="2020-10-18T05:46:42.293" v="86" actId="478"/>
          <ac:grpSpMkLst>
            <pc:docMk/>
            <pc:sldMk cId="2691317130" sldId="260"/>
            <ac:grpSpMk id="113" creationId="{701B0EAE-8D93-431D-953E-5F824F79ADC4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14" creationId="{13BF2586-099D-4CB9-93A7-F1D9950FB469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18" creationId="{AC3E8916-CBA7-4356-A73D-1025976A1EE6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20" creationId="{E472881E-452F-484F-BBDE-68D1333BFFC0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21" creationId="{FD8E99A6-76EF-4BF2-95E3-6036C41AC93C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22" creationId="{FB2B7B17-91AB-4CE0-A032-850D8C789FFA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35" creationId="{73BB278A-A2C1-45E4-A13C-EE42A0AD1BDC}"/>
          </ac:grpSpMkLst>
        </pc:grpChg>
        <pc:grpChg chg="add 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46" creationId="{4A716660-7778-4DC1-A71B-05FF7A4F04AF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47" creationId="{C4891D0D-FD57-4E3E-AC87-C12A4540A015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51" creationId="{2FCF50AD-62B0-4E07-BEC7-3146330C4933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52" creationId="{9C1BE7E8-2A63-4EB3-91C4-FDF4AEC304CB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53" creationId="{6A430DB8-D0E6-40B1-A2AE-BC41FBA69141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54" creationId="{388A51AE-7681-4A95-A48F-30E3BF56FD25}"/>
          </ac:grpSpMkLst>
        </pc:grpChg>
        <pc:grpChg chg="mod">
          <ac:chgData name="Eftychios Protopapadakis" userId="8f2990f904bdbe98" providerId="LiveId" clId="{7184545D-2B97-4BF1-9687-24644B333107}" dt="2020-10-18T05:45:26.023" v="44"/>
          <ac:grpSpMkLst>
            <pc:docMk/>
            <pc:sldMk cId="2691317130" sldId="260"/>
            <ac:grpSpMk id="167" creationId="{56B4F462-B74D-4695-8297-74B70B102A24}"/>
          </ac:grpSpMkLst>
        </pc:grpChg>
        <pc:grpChg chg="add del mod">
          <ac:chgData name="Eftychios Protopapadakis" userId="8f2990f904bdbe98" providerId="LiveId" clId="{7184545D-2B97-4BF1-9687-24644B333107}" dt="2020-10-18T05:47:03.843" v="90"/>
          <ac:grpSpMkLst>
            <pc:docMk/>
            <pc:sldMk cId="2691317130" sldId="260"/>
            <ac:grpSpMk id="178" creationId="{564A7D5A-5AF4-43A7-AA3A-9C700C6AD737}"/>
          </ac:grpSpMkLst>
        </pc:grpChg>
        <pc:grpChg chg="mod">
          <ac:chgData name="Eftychios Protopapadakis" userId="8f2990f904bdbe98" providerId="LiveId" clId="{7184545D-2B97-4BF1-9687-24644B333107}" dt="2020-10-18T05:47:02.948" v="89" actId="1076"/>
          <ac:grpSpMkLst>
            <pc:docMk/>
            <pc:sldMk cId="2691317130" sldId="260"/>
            <ac:grpSpMk id="181" creationId="{E9A80A0B-C761-44CB-942E-7635D0285877}"/>
          </ac:grpSpMkLst>
        </pc:grpChg>
        <pc:grpChg chg="mod">
          <ac:chgData name="Eftychios Protopapadakis" userId="8f2990f904bdbe98" providerId="LiveId" clId="{7184545D-2B97-4BF1-9687-24644B333107}" dt="2020-10-18T05:47:02.948" v="89" actId="1076"/>
          <ac:grpSpMkLst>
            <pc:docMk/>
            <pc:sldMk cId="2691317130" sldId="260"/>
            <ac:grpSpMk id="183" creationId="{62FE1D09-17D4-4585-9568-9971141FDCA1}"/>
          </ac:grpSpMkLst>
        </pc:grpChg>
        <pc:grpChg chg="mod">
          <ac:chgData name="Eftychios Protopapadakis" userId="8f2990f904bdbe98" providerId="LiveId" clId="{7184545D-2B97-4BF1-9687-24644B333107}" dt="2020-10-18T05:47:02.948" v="89" actId="1076"/>
          <ac:grpSpMkLst>
            <pc:docMk/>
            <pc:sldMk cId="2691317130" sldId="260"/>
            <ac:grpSpMk id="184" creationId="{30D6B87D-9B8D-41FF-8776-06AEF729C308}"/>
          </ac:grpSpMkLst>
        </pc:grpChg>
        <pc:grpChg chg="mod">
          <ac:chgData name="Eftychios Protopapadakis" userId="8f2990f904bdbe98" providerId="LiveId" clId="{7184545D-2B97-4BF1-9687-24644B333107}" dt="2020-10-18T05:47:02.948" v="89" actId="1076"/>
          <ac:grpSpMkLst>
            <pc:docMk/>
            <pc:sldMk cId="2691317130" sldId="260"/>
            <ac:grpSpMk id="185" creationId="{434B0EF8-997E-4633-AAA2-9481071909BC}"/>
          </ac:grpSpMkLst>
        </pc:grpChg>
        <pc:grpChg chg="mod">
          <ac:chgData name="Eftychios Protopapadakis" userId="8f2990f904bdbe98" providerId="LiveId" clId="{7184545D-2B97-4BF1-9687-24644B333107}" dt="2020-10-18T05:47:02.948" v="89" actId="1076"/>
          <ac:grpSpMkLst>
            <pc:docMk/>
            <pc:sldMk cId="2691317130" sldId="260"/>
            <ac:grpSpMk id="198" creationId="{4412ECA9-CF0C-488A-9CBC-52D367308E66}"/>
          </ac:grpSpMkLst>
        </pc:grpChg>
        <pc:grpChg chg="add 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09" creationId="{D3ED4F2A-ED59-4643-9071-BB8623A5D8FC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10" creationId="{75226613-0BB5-4393-AF4B-BBB99D75435A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14" creationId="{AAAF73E0-195E-412E-9ECA-93370BD373FD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16" creationId="{1CBE3AE4-1C76-460C-88CE-B7EF257C72F3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17" creationId="{A75470C7-2C5E-4CA4-8123-2FED6C19B1EB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18" creationId="{C8FC25E0-00F8-4BBA-A072-FE1AAAC0D730}"/>
          </ac:grpSpMkLst>
        </pc:grpChg>
        <pc:grpChg chg="mod">
          <ac:chgData name="Eftychios Protopapadakis" userId="8f2990f904bdbe98" providerId="LiveId" clId="{7184545D-2B97-4BF1-9687-24644B333107}" dt="2020-10-18T05:47:56.567" v="96" actId="1076"/>
          <ac:grpSpMkLst>
            <pc:docMk/>
            <pc:sldMk cId="2691317130" sldId="260"/>
            <ac:grpSpMk id="231" creationId="{B5D389FB-7509-41D4-B0B5-74F53BCEAF18}"/>
          </ac:grpSpMkLst>
        </pc:grpChg>
        <pc:grpChg chg="add 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42" creationId="{C9BB615F-4AF5-49DB-BF73-C1D45433D6B4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43" creationId="{3FBEDB91-D069-445F-9E5B-65902971A3D1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48" creationId="{0035C618-D297-4C4B-832A-7779DB7A8CAC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50" creationId="{F0CF86F4-3B63-404A-A644-ED4560952695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51" creationId="{F4833FF7-67C5-4DF4-9F09-D4958A07A47D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52" creationId="{92005A6F-E421-4E79-886A-F4969A078257}"/>
          </ac:grpSpMkLst>
        </pc:grpChg>
        <pc:grpChg chg="mod">
          <ac:chgData name="Eftychios Protopapadakis" userId="8f2990f904bdbe98" providerId="LiveId" clId="{7184545D-2B97-4BF1-9687-24644B333107}" dt="2020-10-18T05:48:47.625" v="103" actId="1076"/>
          <ac:grpSpMkLst>
            <pc:docMk/>
            <pc:sldMk cId="2691317130" sldId="260"/>
            <ac:grpSpMk id="265" creationId="{011867BD-D1B6-48CC-99B5-11E2D11CBB2C}"/>
          </ac:grpSpMkLst>
        </pc:grpChg>
        <pc:grpChg chg="add 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76" creationId="{4DBAF371-9BAB-46A0-9ACA-B5172E7AE213}"/>
          </ac:grpSpMkLst>
        </pc:grpChg>
        <pc:grpChg chg="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81" creationId="{9EA4A8A9-32A1-4609-B705-570426610942}"/>
          </ac:grpSpMkLst>
        </pc:grpChg>
        <pc:grpChg chg="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84" creationId="{131CE02C-4963-420D-930F-AD60D105813B}"/>
          </ac:grpSpMkLst>
        </pc:grpChg>
        <pc:grpChg chg="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85" creationId="{9C1534A1-1EB4-4825-9629-0272BDE2B72D}"/>
          </ac:grpSpMkLst>
        </pc:grpChg>
        <pc:grpChg chg="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86" creationId="{9D2682A5-01F5-4C9B-9F35-770CA7914EC0}"/>
          </ac:grpSpMkLst>
        </pc:grpChg>
        <pc:grpChg chg="mod">
          <ac:chgData name="Eftychios Protopapadakis" userId="8f2990f904bdbe98" providerId="LiveId" clId="{7184545D-2B97-4BF1-9687-24644B333107}" dt="2020-10-18T05:55:42.323" v="109" actId="1038"/>
          <ac:grpSpMkLst>
            <pc:docMk/>
            <pc:sldMk cId="2691317130" sldId="260"/>
            <ac:grpSpMk id="299" creationId="{77B8A090-4030-4878-A97E-C0F7ACC254E9}"/>
          </ac:grpSpMkLst>
        </pc:grpChg>
        <pc:grpChg chg="add 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10" creationId="{49C20181-9A48-4610-88FE-14DE80A515CB}"/>
          </ac:grpSpMkLst>
        </pc:grpChg>
        <pc:grpChg chg="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16" creationId="{2E827CCE-5109-4C73-81B4-C66FE66FD668}"/>
          </ac:grpSpMkLst>
        </pc:grpChg>
        <pc:grpChg chg="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19" creationId="{8C932D53-DEA7-433A-9B87-1898194FF9EE}"/>
          </ac:grpSpMkLst>
        </pc:grpChg>
        <pc:grpChg chg="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20" creationId="{D9697633-47AD-464B-9633-7D1C992CFE5F}"/>
          </ac:grpSpMkLst>
        </pc:grpChg>
        <pc:grpChg chg="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21" creationId="{3AA17C40-F179-432C-A131-796C94B0410A}"/>
          </ac:grpSpMkLst>
        </pc:grpChg>
        <pc:grpChg chg="mod">
          <ac:chgData name="Eftychios Protopapadakis" userId="8f2990f904bdbe98" providerId="LiveId" clId="{7184545D-2B97-4BF1-9687-24644B333107}" dt="2020-10-18T05:56:03.003" v="113" actId="1076"/>
          <ac:grpSpMkLst>
            <pc:docMk/>
            <pc:sldMk cId="2691317130" sldId="260"/>
            <ac:grpSpMk id="334" creationId="{03CA37A3-9597-4C60-B1D2-791EC5EE94B4}"/>
          </ac:grpSpMkLst>
        </pc:grpChg>
      </pc:sldChg>
      <pc:sldChg chg="modSp mod">
        <pc:chgData name="Eftychios Protopapadakis" userId="8f2990f904bdbe98" providerId="LiveId" clId="{7184545D-2B97-4BF1-9687-24644B333107}" dt="2020-10-18T06:01:34.307" v="179" actId="14100"/>
        <pc:sldMkLst>
          <pc:docMk/>
          <pc:sldMk cId="3571844932" sldId="261"/>
        </pc:sldMkLst>
        <pc:spChg chg="mod">
          <ac:chgData name="Eftychios Protopapadakis" userId="8f2990f904bdbe98" providerId="LiveId" clId="{7184545D-2B97-4BF1-9687-24644B333107}" dt="2020-10-18T06:01:34.307" v="179" actId="14100"/>
          <ac:spMkLst>
            <pc:docMk/>
            <pc:sldMk cId="3571844932" sldId="261"/>
            <ac:spMk id="3" creationId="{4EB1E34A-B370-4465-BFE2-F45B412C4665}"/>
          </ac:spMkLst>
        </pc:spChg>
      </pc:sldChg>
      <pc:sldChg chg="addSp delSp modSp mod modClrScheme delDesignElem chgLayout">
        <pc:chgData name="Eftychios Protopapadakis" userId="8f2990f904bdbe98" providerId="LiveId" clId="{7184545D-2B97-4BF1-9687-24644B333107}" dt="2020-10-18T06:05:06.414" v="221" actId="1076"/>
        <pc:sldMkLst>
          <pc:docMk/>
          <pc:sldMk cId="4147134380" sldId="263"/>
        </pc:sldMkLst>
        <pc:spChg chg="mod ord">
          <ac:chgData name="Eftychios Protopapadakis" userId="8f2990f904bdbe98" providerId="LiveId" clId="{7184545D-2B97-4BF1-9687-24644B333107}" dt="2020-10-18T06:03:08.835" v="192" actId="700"/>
          <ac:spMkLst>
            <pc:docMk/>
            <pc:sldMk cId="4147134380" sldId="263"/>
            <ac:spMk id="2" creationId="{AFAB8DBF-1FE1-4747-B7D7-24FC7CEA3880}"/>
          </ac:spMkLst>
        </pc:spChg>
        <pc:spChg chg="mod ord">
          <ac:chgData name="Eftychios Protopapadakis" userId="8f2990f904bdbe98" providerId="LiveId" clId="{7184545D-2B97-4BF1-9687-24644B333107}" dt="2020-10-18T06:04:18.694" v="203" actId="14100"/>
          <ac:spMkLst>
            <pc:docMk/>
            <pc:sldMk cId="4147134380" sldId="263"/>
            <ac:spMk id="3" creationId="{4EB1E34A-B370-4465-BFE2-F45B412C4665}"/>
          </ac:spMkLst>
        </pc:spChg>
        <pc:spChg chg="add del mod ord">
          <ac:chgData name="Eftychios Protopapadakis" userId="8f2990f904bdbe98" providerId="LiveId" clId="{7184545D-2B97-4BF1-9687-24644B333107}" dt="2020-10-18T06:03:08.835" v="192" actId="700"/>
          <ac:spMkLst>
            <pc:docMk/>
            <pc:sldMk cId="4147134380" sldId="263"/>
            <ac:spMk id="4" creationId="{B7765177-B6DF-43C4-A6C8-BEEBE98BC48D}"/>
          </ac:spMkLst>
        </pc:spChg>
        <pc:spChg chg="add del">
          <ac:chgData name="Eftychios Protopapadakis" userId="8f2990f904bdbe98" providerId="LiveId" clId="{7184545D-2B97-4BF1-9687-24644B333107}" dt="2020-10-18T06:03:08.835" v="192" actId="700"/>
          <ac:spMkLst>
            <pc:docMk/>
            <pc:sldMk cId="4147134380" sldId="263"/>
            <ac:spMk id="8" creationId="{4351DFE5-F63D-4BE0-BDA9-E3EB88F01AA5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9" creationId="{0553B952-BEA0-48FB-B22E-D91FD217EF36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1" creationId="{7EF29969-9844-43AF-B6C5-66B0052115B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2" creationId="{6B9B73AD-E22E-4D96-9FCB-380718FC5AD3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3" creationId="{8E46351A-7FC8-4379-B507-F9065F327B2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4" creationId="{BD97E6C2-D631-4DD8-B011-8D31BD12F78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5" creationId="{137CEEFA-D61F-42DD-9F1D-448A853A4CBA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6" creationId="{65B95576-5334-44A0-B71A-DC912BAC174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7" creationId="{BCA4DEBE-67DC-4AB6-91EC-F38D3432847C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8" creationId="{C5BE797D-BEEE-4394-850F-A7AE249EBC2B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19" creationId="{27660E11-F619-4717-806C-C994F0D8B229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0" creationId="{A48C8948-5006-4D22-BBA3-09AAB0581E83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1" creationId="{0DA994BB-768F-4CFD-ABA6-1EF794D4B7EF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3" creationId="{9CA10069-DD9E-46B5-8EAA-7EC0D9E9DE1E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4" creationId="{F63913F3-47B3-4E9C-B55A-2D732CBBD3C3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5" creationId="{72CC582E-36FE-4CBF-B4BA-F82EF75D04BB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6" creationId="{088A071F-5F58-4F9C-90CC-BD23F28A047D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27" creationId="{4CD1EB19-CBB4-47C1-819D-740194AE25D1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0" creationId="{73C55D1D-144A-4B87-A23B-14D8139EEAA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1" creationId="{C291E14E-3386-4868-B757-890ED7787348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2" creationId="{EAA3BC07-16BF-4C14-A2C4-1DC296A9B08F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3" creationId="{915042C8-CD0A-4AE1-8221-7D8DFEDE80C6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4" creationId="{BE6EC3B6-FBD4-440C-9DB6-5BE863B9DA4C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5" creationId="{F2A643DF-E7D3-4C94-9FE6-E8E7A550692D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6" creationId="{43C3585A-0551-48D2-BDE0-EDF440246B80}"/>
          </ac:spMkLst>
        </pc:spChg>
        <pc:spChg chg="mod">
          <ac:chgData name="Eftychios Protopapadakis" userId="8f2990f904bdbe98" providerId="LiveId" clId="{7184545D-2B97-4BF1-9687-24644B333107}" dt="2020-10-18T06:05:06.414" v="221" actId="1076"/>
          <ac:spMkLst>
            <pc:docMk/>
            <pc:sldMk cId="4147134380" sldId="263"/>
            <ac:spMk id="37" creationId="{6C1F4108-C0FE-4654-87B4-A02304216AF1}"/>
          </ac:spMkLst>
        </pc:spChg>
        <pc:grpChg chg="add mod">
          <ac:chgData name="Eftychios Protopapadakis" userId="8f2990f904bdbe98" providerId="LiveId" clId="{7184545D-2B97-4BF1-9687-24644B333107}" dt="2020-10-18T06:05:06.414" v="221" actId="1076"/>
          <ac:grpSpMkLst>
            <pc:docMk/>
            <pc:sldMk cId="4147134380" sldId="263"/>
            <ac:grpSpMk id="6" creationId="{D9D928BF-507D-43B3-954D-8356734308E1}"/>
          </ac:grpSpMkLst>
        </pc:grpChg>
        <pc:grpChg chg="mod">
          <ac:chgData name="Eftychios Protopapadakis" userId="8f2990f904bdbe98" providerId="LiveId" clId="{7184545D-2B97-4BF1-9687-24644B333107}" dt="2020-10-18T06:05:06.414" v="221" actId="1076"/>
          <ac:grpSpMkLst>
            <pc:docMk/>
            <pc:sldMk cId="4147134380" sldId="263"/>
            <ac:grpSpMk id="7" creationId="{6BEFF04C-8E64-45BE-A38F-08CA887E2B54}"/>
          </ac:grpSpMkLst>
        </pc:grpChg>
        <pc:grpChg chg="mod">
          <ac:chgData name="Eftychios Protopapadakis" userId="8f2990f904bdbe98" providerId="LiveId" clId="{7184545D-2B97-4BF1-9687-24644B333107}" dt="2020-10-18T06:05:06.414" v="221" actId="1076"/>
          <ac:grpSpMkLst>
            <pc:docMk/>
            <pc:sldMk cId="4147134380" sldId="263"/>
            <ac:grpSpMk id="22" creationId="{21A8A02D-C90A-4026-8E28-F3BAC0CC89AE}"/>
          </ac:grpSpMkLst>
        </pc:grpChg>
        <pc:grpChg chg="mod">
          <ac:chgData name="Eftychios Protopapadakis" userId="8f2990f904bdbe98" providerId="LiveId" clId="{7184545D-2B97-4BF1-9687-24644B333107}" dt="2020-10-18T06:05:06.414" v="221" actId="1076"/>
          <ac:grpSpMkLst>
            <pc:docMk/>
            <pc:sldMk cId="4147134380" sldId="263"/>
            <ac:grpSpMk id="28" creationId="{41A708BB-5693-4724-BDC0-C4CB85B11820}"/>
          </ac:grpSpMkLst>
        </pc:grpChg>
        <pc:grpChg chg="mod">
          <ac:chgData name="Eftychios Protopapadakis" userId="8f2990f904bdbe98" providerId="LiveId" clId="{7184545D-2B97-4BF1-9687-24644B333107}" dt="2020-10-18T06:05:06.414" v="221" actId="1076"/>
          <ac:grpSpMkLst>
            <pc:docMk/>
            <pc:sldMk cId="4147134380" sldId="263"/>
            <ac:grpSpMk id="29" creationId="{A4763BC2-7CEC-4421-9C16-025670F15750}"/>
          </ac:grpSpMkLst>
        </pc:grpChg>
        <pc:picChg chg="add del">
          <ac:chgData name="Eftychios Protopapadakis" userId="8f2990f904bdbe98" providerId="LiveId" clId="{7184545D-2B97-4BF1-9687-24644B333107}" dt="2020-10-18T06:03:08.835" v="192" actId="700"/>
          <ac:picMkLst>
            <pc:docMk/>
            <pc:sldMk cId="4147134380" sldId="263"/>
            <ac:picMk id="10" creationId="{3AA16612-ACD2-4A16-8F2B-4514FD6BF28F}"/>
          </ac:picMkLst>
        </pc:picChg>
      </pc:sldChg>
      <pc:sldChg chg="del">
        <pc:chgData name="Eftychios Protopapadakis" userId="8f2990f904bdbe98" providerId="LiveId" clId="{7184545D-2B97-4BF1-9687-24644B333107}" dt="2020-10-18T06:03:42.208" v="196" actId="47"/>
        <pc:sldMkLst>
          <pc:docMk/>
          <pc:sldMk cId="1184333234" sldId="264"/>
        </pc:sldMkLst>
      </pc:sldChg>
      <pc:sldChg chg="addSp modSp mod">
        <pc:chgData name="Eftychios Protopapadakis" userId="8f2990f904bdbe98" providerId="LiveId" clId="{7184545D-2B97-4BF1-9687-24644B333107}" dt="2020-10-18T06:07:29.897" v="228" actId="1076"/>
        <pc:sldMkLst>
          <pc:docMk/>
          <pc:sldMk cId="2170408720" sldId="265"/>
        </pc:sldMkLst>
        <pc:spChg chg="mod">
          <ac:chgData name="Eftychios Protopapadakis" userId="8f2990f904bdbe98" providerId="LiveId" clId="{7184545D-2B97-4BF1-9687-24644B333107}" dt="2020-10-18T06:07:27.824" v="227" actId="1076"/>
          <ac:spMkLst>
            <pc:docMk/>
            <pc:sldMk cId="2170408720" sldId="265"/>
            <ac:spMk id="3" creationId="{4EB1E34A-B370-4465-BFE2-F45B412C4665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1" creationId="{4E265D79-8E0D-4622-9213-8405F6C26FB8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2" creationId="{075DE816-7C86-4652-845A-CEEA34B274A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4" creationId="{CBDEA4D2-72A5-43EA-BBB1-E6F02881C87A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5" creationId="{F79310C0-0DCC-42A1-A375-0EB4C7D3EDE1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6" creationId="{9A5C970A-31A8-4349-A72A-5F975C7B5642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7" creationId="{7023632F-0743-4B7A-8646-16FDA4407181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8" creationId="{5E18618A-67FB-4F1D-935B-A87B942E2C4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19" creationId="{4A48B6FE-8D3B-44FF-AF83-4167CC016FBF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0" creationId="{D21F1E30-440B-4527-8808-C04B350899F6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1" creationId="{AC32EDA6-7C88-42AA-A000-E3B897E9F4FA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2" creationId="{1D4E9C37-010D-43A5-A9D2-9D223018CE2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3" creationId="{9DB5FA2D-8F75-439A-B5CD-E730F9CFF43B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4" creationId="{34721FDF-AA67-4E01-8A4C-DFDC0E7699B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5" creationId="{B7F0BF02-185C-48E6-9671-5808C42E875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6" creationId="{AA8F3800-5993-4C02-9D9A-DE2E447488A2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7" creationId="{9EFFE3FA-5C31-48FC-A1CF-34BC89368CC1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8" creationId="{8BEA397E-3509-4BED-AFC1-41ED2C3247A5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29" creationId="{280CF1C4-E555-4FC6-9498-CD395C17F64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0" creationId="{566DE6F2-502B-491A-A2BF-EBFF312F597E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1" creationId="{81615483-AD41-4776-A637-F9F6D677DC4B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2" creationId="{7AE452CC-A102-48B7-A396-356D8517D0E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3" creationId="{605F831A-4423-4347-8F6D-3C4EF9EB8B4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4" creationId="{F556FC69-516A-477B-B672-B2E34B7947AE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5" creationId="{4CF6656E-5F31-43C9-8460-187E2244912A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6" creationId="{F41587D2-F4C6-4A88-9C53-5A1600DBBDA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7" creationId="{A63A447F-24D3-4012-A16D-BB43A2A95C9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8" creationId="{78B60D1F-C16A-40F8-8A7F-76978F23DBA5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39" creationId="{7FA5A044-C4CD-4103-B021-B30711F7E5E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0" creationId="{88A9AA19-37CB-45C1-BE5D-8AE6B548CC8B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1" creationId="{E423CF0A-8318-4229-9804-D0E296EB009D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2" creationId="{17A6E907-7644-4265-A5F1-1B4A4B01B40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3" creationId="{AADDDC77-A0DF-4719-A524-DF6A2501736C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4" creationId="{B20C3E84-0A6D-4090-8BE7-ACC0ABF44DA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5" creationId="{A2492927-BF70-459F-BD45-2F55FB97A807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6" creationId="{562F229D-38C8-495E-9E22-1BC35D7CDA6D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7" creationId="{C0EBD113-5E5B-4A77-9DA4-295A9C5A9640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49" creationId="{0C2A7269-25C7-4C66-817F-6DB7DE1B2723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0" creationId="{5CBCA307-8F2A-44F2-98DF-595B3ACC50F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1" creationId="{BDAF7E62-D3C4-49CC-99D4-E275197D118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2" creationId="{CB470956-DFAF-4492-8F28-A1F216CEAAE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3" creationId="{411F2E60-F6A0-4751-AF77-EE3B77D23A69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4" creationId="{241ACBF8-4773-4EF9-AEF0-44F4D2AC6C7B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5" creationId="{71FD268D-32C5-4BA6-91F8-7388D54D062A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6" creationId="{0D525320-5E91-4CF8-900F-D7B456280ED6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7" creationId="{3C10E4CA-DB3D-44EA-8F8C-F16DBBD20483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8" creationId="{C547E34A-C1DB-47F5-A01C-846FA73EF100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59" creationId="{10840AFF-77F4-4EC8-A502-DD1B608F3FB4}"/>
          </ac:spMkLst>
        </pc:spChg>
        <pc:spChg chg="mod">
          <ac:chgData name="Eftychios Protopapadakis" userId="8f2990f904bdbe98" providerId="LiveId" clId="{7184545D-2B97-4BF1-9687-24644B333107}" dt="2020-10-18T06:07:29.897" v="228" actId="1076"/>
          <ac:spMkLst>
            <pc:docMk/>
            <pc:sldMk cId="2170408720" sldId="265"/>
            <ac:spMk id="60" creationId="{19849021-508C-44EA-89B7-E3FD313E7771}"/>
          </ac:spMkLst>
        </pc:spChg>
        <pc:grpChg chg="add mod">
          <ac:chgData name="Eftychios Protopapadakis" userId="8f2990f904bdbe98" providerId="LiveId" clId="{7184545D-2B97-4BF1-9687-24644B333107}" dt="2020-10-18T06:07:29.897" v="228" actId="1076"/>
          <ac:grpSpMkLst>
            <pc:docMk/>
            <pc:sldMk cId="2170408720" sldId="265"/>
            <ac:grpSpMk id="6" creationId="{35800349-D32E-48F0-9F0F-7397085D17D6}"/>
          </ac:grpSpMkLst>
        </pc:grpChg>
        <pc:grpChg chg="mod">
          <ac:chgData name="Eftychios Protopapadakis" userId="8f2990f904bdbe98" providerId="LiveId" clId="{7184545D-2B97-4BF1-9687-24644B333107}" dt="2020-10-18T06:07:29.897" v="228" actId="1076"/>
          <ac:grpSpMkLst>
            <pc:docMk/>
            <pc:sldMk cId="2170408720" sldId="265"/>
            <ac:grpSpMk id="7" creationId="{E5B920C3-A3EE-43B6-8799-D07B16DDE7F4}"/>
          </ac:grpSpMkLst>
        </pc:grpChg>
        <pc:grpChg chg="mod">
          <ac:chgData name="Eftychios Protopapadakis" userId="8f2990f904bdbe98" providerId="LiveId" clId="{7184545D-2B97-4BF1-9687-24644B333107}" dt="2020-10-18T06:07:29.897" v="228" actId="1076"/>
          <ac:grpSpMkLst>
            <pc:docMk/>
            <pc:sldMk cId="2170408720" sldId="265"/>
            <ac:grpSpMk id="9" creationId="{CDD951D6-C28D-48DC-A584-33B8FEDE52AF}"/>
          </ac:grpSpMkLst>
        </pc:grpChg>
        <pc:grpChg chg="mod">
          <ac:chgData name="Eftychios Protopapadakis" userId="8f2990f904bdbe98" providerId="LiveId" clId="{7184545D-2B97-4BF1-9687-24644B333107}" dt="2020-10-18T06:07:29.897" v="228" actId="1076"/>
          <ac:grpSpMkLst>
            <pc:docMk/>
            <pc:sldMk cId="2170408720" sldId="265"/>
            <ac:grpSpMk id="13" creationId="{7DA423BE-86DC-48A1-BF68-FE04680C9655}"/>
          </ac:grpSpMkLst>
        </pc:grpChg>
        <pc:grpChg chg="mod">
          <ac:chgData name="Eftychios Protopapadakis" userId="8f2990f904bdbe98" providerId="LiveId" clId="{7184545D-2B97-4BF1-9687-24644B333107}" dt="2020-10-18T06:07:29.897" v="228" actId="1076"/>
          <ac:grpSpMkLst>
            <pc:docMk/>
            <pc:sldMk cId="2170408720" sldId="265"/>
            <ac:grpSpMk id="48" creationId="{DB14EFDF-7EE9-4C7D-BF86-679894A91FEB}"/>
          </ac:grpSpMkLst>
        </pc:grpChg>
      </pc:sldChg>
      <pc:sldChg chg="modSp mod">
        <pc:chgData name="Eftychios Protopapadakis" userId="8f2990f904bdbe98" providerId="LiveId" clId="{7184545D-2B97-4BF1-9687-24644B333107}" dt="2020-10-18T13:23:10.695" v="938" actId="20577"/>
        <pc:sldMkLst>
          <pc:docMk/>
          <pc:sldMk cId="679837150" sldId="266"/>
        </pc:sldMkLst>
        <pc:spChg chg="mod">
          <ac:chgData name="Eftychios Protopapadakis" userId="8f2990f904bdbe98" providerId="LiveId" clId="{7184545D-2B97-4BF1-9687-24644B333107}" dt="2020-10-18T13:23:10.695" v="938" actId="20577"/>
          <ac:spMkLst>
            <pc:docMk/>
            <pc:sldMk cId="679837150" sldId="266"/>
            <ac:spMk id="3" creationId="{4EB1E34A-B370-4465-BFE2-F45B412C4665}"/>
          </ac:spMkLst>
        </pc:spChg>
      </pc:sldChg>
      <pc:sldChg chg="modSp mod">
        <pc:chgData name="Eftychios Protopapadakis" userId="8f2990f904bdbe98" providerId="LiveId" clId="{7184545D-2B97-4BF1-9687-24644B333107}" dt="2020-10-18T06:08:47.047" v="233" actId="27636"/>
        <pc:sldMkLst>
          <pc:docMk/>
          <pc:sldMk cId="2820811077" sldId="271"/>
        </pc:sldMkLst>
        <pc:spChg chg="mod">
          <ac:chgData name="Eftychios Protopapadakis" userId="8f2990f904bdbe98" providerId="LiveId" clId="{7184545D-2B97-4BF1-9687-24644B333107}" dt="2020-10-18T06:08:47.047" v="233" actId="27636"/>
          <ac:spMkLst>
            <pc:docMk/>
            <pc:sldMk cId="2820811077" sldId="271"/>
            <ac:spMk id="3" creationId="{4EB1E34A-B370-4465-BFE2-F45B412C4665}"/>
          </ac:spMkLst>
        </pc:spChg>
      </pc:sldChg>
      <pc:sldChg chg="modSp mod">
        <pc:chgData name="Eftychios Protopapadakis" userId="8f2990f904bdbe98" providerId="LiveId" clId="{7184545D-2B97-4BF1-9687-24644B333107}" dt="2020-10-18T07:08:04.186" v="258" actId="27636"/>
        <pc:sldMkLst>
          <pc:docMk/>
          <pc:sldMk cId="3309215512" sldId="273"/>
        </pc:sldMkLst>
        <pc:spChg chg="mod">
          <ac:chgData name="Eftychios Protopapadakis" userId="8f2990f904bdbe98" providerId="LiveId" clId="{7184545D-2B97-4BF1-9687-24644B333107}" dt="2020-10-18T07:08:04.186" v="258" actId="27636"/>
          <ac:spMkLst>
            <pc:docMk/>
            <pc:sldMk cId="3309215512" sldId="273"/>
            <ac:spMk id="3" creationId="{4EB1E34A-B370-4465-BFE2-F45B412C4665}"/>
          </ac:spMkLst>
        </pc:spChg>
      </pc:sldChg>
      <pc:sldChg chg="addSp delSp modSp mod">
        <pc:chgData name="Eftychios Protopapadakis" userId="8f2990f904bdbe98" providerId="LiveId" clId="{7184545D-2B97-4BF1-9687-24644B333107}" dt="2020-10-18T07:09:53.702" v="278" actId="1076"/>
        <pc:sldMkLst>
          <pc:docMk/>
          <pc:sldMk cId="1548768257" sldId="274"/>
        </pc:sldMkLst>
        <pc:spChg chg="mod">
          <ac:chgData name="Eftychios Protopapadakis" userId="8f2990f904bdbe98" providerId="LiveId" clId="{7184545D-2B97-4BF1-9687-24644B333107}" dt="2020-10-18T07:08:44.426" v="264" actId="20577"/>
          <ac:spMkLst>
            <pc:docMk/>
            <pc:sldMk cId="1548768257" sldId="274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08:55.113" v="265" actId="478"/>
          <ac:spMkLst>
            <pc:docMk/>
            <pc:sldMk cId="1548768257" sldId="274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" creationId="{F48C0EB7-4421-4373-B409-5070CA4E2F45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7" creationId="{0C47E080-AC71-4D5E-8DB7-29D3807D2423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9" creationId="{0053AA64-F30C-4907-8AD0-C960255BD46A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1" creationId="{EF002D24-17AC-40C9-B792-C4B7624B3821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2" creationId="{75A4D48B-22F8-43EB-92E2-74535364C421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3" creationId="{48674AD6-E123-4E7D-9B3E-ECACAFC0D6D3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4" creationId="{BD782283-173D-4978-A881-BC76A68CD26B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5" creationId="{9E3A3780-08BB-4D79-80AD-F5166A2E95C2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7" creationId="{4A349C05-FEDC-41A1-BD33-A02D341A948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8" creationId="{1FEB3B72-A0F3-4B3D-ADAA-8FF086C2E76A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19" creationId="{594570B4-88AE-4EF2-8A1B-4531D2C5A4EE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0" creationId="{81A12BBA-D2C2-4D8A-8FCC-3EF98C58C3F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1" creationId="{F0045E5A-EC03-441D-896F-EC0D096A0E0F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2" creationId="{1337F6BB-B3B4-4475-B307-A922F4173CAF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3" creationId="{A5C33ECD-E4AC-4F56-A50F-23F29B52F24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4" creationId="{180E09AE-3737-4303-AD2A-85070634DEAD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5" creationId="{998AF5C2-387E-4944-8499-3AC905632488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6" creationId="{1950AA20-C3B4-4D47-A849-0F795621E3E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7" creationId="{F0D3BFFE-02A6-49D9-BDFB-AD078EB83931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8" creationId="{0DC706AD-C738-471D-9E0B-AC03BC7B2177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29" creationId="{63D538A7-E0C8-4F37-9841-4DAB98BEEDDE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1" creationId="{07B3C189-0729-4425-BEE1-5D28F010BFB6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2" creationId="{9A69FC4D-7935-45FF-9C3F-8F44C6F19119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3" creationId="{1CFF1082-AE7F-4044-A754-8BD3DE281ACF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4" creationId="{A0634338-076B-445A-9AB4-39B2F60AFF3C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5" creationId="{BDE457CF-0A00-4E8E-A398-2238A9F74A7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6" creationId="{401831FB-8449-4146-905E-0319D14DA897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7" creationId="{FF9A885B-3F0E-4F75-9007-EAE75A1ACB2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8" creationId="{965FF07C-DDC9-4C20-961D-1638E950E1B5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39" creationId="{5CE4D230-E800-4843-A2C3-79F1F18D8ADF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0" creationId="{6C6199D8-CB7A-4A1B-9704-BD9B239161EB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1" creationId="{ABF8257C-6C99-49D4-B779-086AA3BC3D6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3" creationId="{136A78AE-869D-4504-B2F8-CA362B88388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4" creationId="{99DE7FFA-2DBA-4201-948D-DF87426CBE9C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6" creationId="{9ED4F786-B061-4949-9CDF-DB80480A4BF6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7" creationId="{6FFF77AD-ED17-4C58-B806-8E6966A1F34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8" creationId="{57E3DB3B-F9E7-4497-9EE7-BE63CE6B4375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49" creationId="{535C2338-5B60-4D44-A141-7EAB9AD58958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0" creationId="{F1444CD3-53EB-4B11-B3C8-631CCAFCE76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1" creationId="{073D956E-2EE0-49F6-9C3E-D9C80F72C90D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2" creationId="{154406C9-248F-42CC-89DE-9871D61AECFE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3" creationId="{A8E5B224-7B4F-485B-ABA9-706BB3399607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4" creationId="{3473A090-0CC8-43FE-B2AE-2EC6B18D930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5" creationId="{19673838-A841-4FD2-B9B6-388605C37AF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6" creationId="{5A570E23-0973-4CB1-8EE2-07E6F3C3F37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7" creationId="{00756E9B-1150-414F-BDBA-CA2D39B897A6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8" creationId="{56433172-35A0-4ADE-B75C-874419A5A7D5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59" creationId="{FA3E1983-06D0-48E7-B252-B36C1FCA0320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0" creationId="{3CCFC6BC-93C0-4DAA-BFDC-4F514C7D6264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1" creationId="{9E6BE188-A529-4D3F-8547-1562DB7C59CB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2" creationId="{A031E55F-4C16-44CD-8AE0-227120B9BA43}"/>
          </ac:spMkLst>
        </pc:spChg>
        <pc:spChg chg="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3" creationId="{75E99138-7D14-415F-8B69-B71C36AC953E}"/>
          </ac:spMkLst>
        </pc:spChg>
        <pc:spChg chg="add mod">
          <ac:chgData name="Eftychios Protopapadakis" userId="8f2990f904bdbe98" providerId="LiveId" clId="{7184545D-2B97-4BF1-9687-24644B333107}" dt="2020-10-18T07:09:53.702" v="278" actId="1076"/>
          <ac:spMkLst>
            <pc:docMk/>
            <pc:sldMk cId="1548768257" sldId="274"/>
            <ac:spMk id="64" creationId="{4E781D59-9799-4947-895A-2BABC9972D6E}"/>
          </ac:spMkLst>
        </pc:spChg>
        <pc:grpChg chg="add mod">
          <ac:chgData name="Eftychios Protopapadakis" userId="8f2990f904bdbe98" providerId="LiveId" clId="{7184545D-2B97-4BF1-9687-24644B333107}" dt="2020-10-18T07:09:53.702" v="278" actId="1076"/>
          <ac:grpSpMkLst>
            <pc:docMk/>
            <pc:sldMk cId="1548768257" sldId="274"/>
            <ac:grpSpMk id="4" creationId="{774E1957-3634-4272-99B5-C86A81F95765}"/>
          </ac:grpSpMkLst>
        </pc:grpChg>
        <pc:grpChg chg="add mod">
          <ac:chgData name="Eftychios Protopapadakis" userId="8f2990f904bdbe98" providerId="LiveId" clId="{7184545D-2B97-4BF1-9687-24644B333107}" dt="2020-10-18T07:09:53.702" v="278" actId="1076"/>
          <ac:grpSpMkLst>
            <pc:docMk/>
            <pc:sldMk cId="1548768257" sldId="274"/>
            <ac:grpSpMk id="16" creationId="{FE341322-E5F4-498E-A8DE-5A84AE170F71}"/>
          </ac:grpSpMkLst>
        </pc:grpChg>
        <pc:grpChg chg="mod">
          <ac:chgData name="Eftychios Protopapadakis" userId="8f2990f904bdbe98" providerId="LiveId" clId="{7184545D-2B97-4BF1-9687-24644B333107}" dt="2020-10-18T07:09:53.702" v="278" actId="1076"/>
          <ac:grpSpMkLst>
            <pc:docMk/>
            <pc:sldMk cId="1548768257" sldId="274"/>
            <ac:grpSpMk id="30" creationId="{E13FC6A1-B9F6-40FE-B0D7-B517B81883EA}"/>
          </ac:grpSpMkLst>
        </pc:grpChg>
        <pc:grpChg chg="add mod">
          <ac:chgData name="Eftychios Protopapadakis" userId="8f2990f904bdbe98" providerId="LiveId" clId="{7184545D-2B97-4BF1-9687-24644B333107}" dt="2020-10-18T07:09:53.702" v="278" actId="1076"/>
          <ac:grpSpMkLst>
            <pc:docMk/>
            <pc:sldMk cId="1548768257" sldId="274"/>
            <ac:grpSpMk id="42" creationId="{7B897A0F-31C4-4BED-BA60-98E20B6721A0}"/>
          </ac:grpSpMkLst>
        </pc:grpChg>
        <pc:grpChg chg="add mod">
          <ac:chgData name="Eftychios Protopapadakis" userId="8f2990f904bdbe98" providerId="LiveId" clId="{7184545D-2B97-4BF1-9687-24644B333107}" dt="2020-10-18T07:09:53.702" v="278" actId="1076"/>
          <ac:grpSpMkLst>
            <pc:docMk/>
            <pc:sldMk cId="1548768257" sldId="274"/>
            <ac:grpSpMk id="45" creationId="{608B1FE6-B8D5-4FB0-93B3-4BAF842FF4A6}"/>
          </ac:grpSpMkLst>
        </pc:grpChg>
      </pc:sldChg>
      <pc:sldChg chg="addSp delSp modSp mod">
        <pc:chgData name="Eftychios Protopapadakis" userId="8f2990f904bdbe98" providerId="LiveId" clId="{7184545D-2B97-4BF1-9687-24644B333107}" dt="2020-10-18T07:09:50.431" v="277" actId="1076"/>
        <pc:sldMkLst>
          <pc:docMk/>
          <pc:sldMk cId="2145289568" sldId="275"/>
        </pc:sldMkLst>
        <pc:spChg chg="mod">
          <ac:chgData name="Eftychios Protopapadakis" userId="8f2990f904bdbe98" providerId="LiveId" clId="{7184545D-2B97-4BF1-9687-24644B333107}" dt="2020-10-18T07:09:36.047" v="273" actId="20577"/>
          <ac:spMkLst>
            <pc:docMk/>
            <pc:sldMk cId="2145289568" sldId="275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09:42.408" v="274" actId="478"/>
          <ac:spMkLst>
            <pc:docMk/>
            <pc:sldMk cId="2145289568" sldId="275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" creationId="{321AAEA1-E5C6-4473-A86D-2BFE1914BC46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" creationId="{E968DA25-AE7D-4D6B-8814-1C66171750AF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9" creationId="{9A2E9C87-2E2B-4E68-9348-E4C7F79FF520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1" creationId="{3512F61A-6E4C-4FD6-9530-9CBB4FB978F7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3" creationId="{3057599F-95B9-4815-B6F0-BBE6F26BD46C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4" creationId="{79955EBC-B3C1-47CE-81EE-19DBDA56CEEE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5" creationId="{211DDE61-FD1F-44C6-9FEB-BF473602FF06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6" creationId="{3B9B6EB8-5F7C-4D47-861B-4011FC474C15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7" creationId="{4E34B8DF-BE9C-4EFD-AB18-7F6A05D74463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8" creationId="{E4A9D579-B484-4405-960F-3CC201F14D69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19" creationId="{F861DD70-8F65-4F81-9FC4-D152035577F8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1" creationId="{0A29E79E-9614-4272-8B80-3B6C0C200BAD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2" creationId="{034F33A4-EB87-42CC-BB5F-E956CC909A6C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3" creationId="{2BF58BD7-0C6C-442B-A899-33B965FFB295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4" creationId="{2DE7D1B8-632B-415D-BFCC-48F2766CDEB1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5" creationId="{2CC60AB2-0514-4D45-B2FF-1E4D859D1C87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6" creationId="{2234E47F-30CD-404C-BE27-C86257E383AF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7" creationId="{8C01181F-DF4F-45AB-BBD0-97261071AC0F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8" creationId="{6621686E-D644-49D8-8544-1C488CF79E5C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29" creationId="{25EC4A5A-3BAA-453E-9CC6-770A37EFD45B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0" creationId="{2337DFE2-841B-470E-82A0-F6B4F6FFDD8A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1" creationId="{464025C1-5ADF-4972-8C6C-72E565D4004B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2" creationId="{1F1EDBA4-79B7-4899-BBFA-EFF92B37ECF9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3" creationId="{58AD610C-87ED-4347-9C52-70D668BB9DDB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5" creationId="{EBCA43CE-E241-4842-AD5E-D7526C3A33E1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6" creationId="{AE4432C3-636C-44FD-8E76-F5C2E5B1F773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7" creationId="{835CC777-F6F5-4B62-9299-AFB3B26A5C9F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8" creationId="{D3CA0260-1798-4F0E-8EB9-6C3AB9BF8AC0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39" creationId="{B3BE4075-EAA4-4E1F-A437-D67E97912E73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0" creationId="{B602FAF6-CDF7-4511-B7E7-EDF6093C7562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1" creationId="{517272E5-D30A-4A67-8E9D-4361384036BF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2" creationId="{B189CBF0-FAF1-4151-ADC9-D8CE3B81BEE0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3" creationId="{B296FE49-28EA-4271-9B3A-62E7AACE9BA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4" creationId="{0EFB3B71-B5E1-4E92-B89A-8A418BA5DD83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5" creationId="{4F6C8AFF-5FEB-4BAF-A9C0-F8008DDF5643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7" creationId="{EE54EB81-5C17-4BAA-8957-5B4BDB729A8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8" creationId="{C290C7E3-8A68-4EB5-B173-0772D830BABD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49" creationId="{B113BF98-87A4-4BAB-AA27-A386D82276E6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0" creationId="{EA8C82AC-99EA-490B-89A6-E96DC291AD89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1" creationId="{9B6072FC-ED2A-414C-85A4-54CFBEE737B4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2" creationId="{9C6C629D-5966-4A21-9EFD-DF83AB2C08DB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3" creationId="{30429C36-91CB-4C3A-8293-A0CD662FA833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4" creationId="{92C4289C-6C6B-430E-9E12-7884238773CD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5" creationId="{FB72154C-10A2-43AE-A58B-C342E490592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6" creationId="{9B8958B3-6648-4649-98EE-AA057638397B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7" creationId="{871CA77D-9549-40F3-B5DE-B5D1493FE2B3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8" creationId="{D1963284-F4D2-44B6-B6EF-BCF18825412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59" creationId="{868DB6E3-2B21-499E-A36D-317D95F8A462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0" creationId="{6F2CF430-5246-42DC-BB1E-064560EB90A7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1" creationId="{2EBFDAFB-E0E3-4DAE-A77F-CF66D6E49976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2" creationId="{D8ECAD16-67CC-4A3C-A430-B5CACBC7B784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3" creationId="{9AC3E9A8-56AF-4274-A4C1-8B211E485196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4" creationId="{BCEED434-B2E8-46EC-BFED-7943206CC4D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6" creationId="{100C2C37-AED5-455C-A9AD-C588438B485F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7" creationId="{20BB9EF4-E09F-4C33-A435-5F6C568855F2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69" creationId="{87BBE8A2-7986-446D-B40F-3C401D5763FE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0" creationId="{D24D1E2A-509F-4F49-9AFA-773A6722019C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2" creationId="{A4276307-FF72-4669-A1F1-694AE7936C71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3" creationId="{6372CD1D-440E-4B5A-9F7B-5F3EF05EEAA1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5" creationId="{47D4EAFE-C700-444E-8B0F-C6195101A301}"/>
          </ac:spMkLst>
        </pc:spChg>
        <pc:spChg chg="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6" creationId="{A3717AEF-6EFD-42C5-A9C0-3B77E9AEF934}"/>
          </ac:spMkLst>
        </pc:spChg>
        <pc:spChg chg="add mod">
          <ac:chgData name="Eftychios Protopapadakis" userId="8f2990f904bdbe98" providerId="LiveId" clId="{7184545D-2B97-4BF1-9687-24644B333107}" dt="2020-10-18T07:09:50.431" v="277" actId="1076"/>
          <ac:spMkLst>
            <pc:docMk/>
            <pc:sldMk cId="2145289568" sldId="275"/>
            <ac:spMk id="77" creationId="{F9830792-4F8A-45AC-991B-06A8A052B9C9}"/>
          </ac:spMkLst>
        </pc:s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4" creationId="{360DC660-2B3E-43A9-9E48-E0E6A47B990E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12" creationId="{62FD9070-51AA-477C-9419-494F1ED73F45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20" creationId="{6822EAA4-3032-4A3B-9482-D3E37FE9E0FE}"/>
          </ac:grpSpMkLst>
        </pc:grpChg>
        <pc:grpChg chg="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34" creationId="{52DE2DB0-0F80-4B39-95D8-130238965557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46" creationId="{B6ECBC06-3D2B-40F7-8219-5620E686C049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65" creationId="{E45C3920-D706-4731-89F9-15EC2D8F3BE9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68" creationId="{397728B9-DFB3-47E1-8559-DBF659925C9B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71" creationId="{8096FCE8-8423-4374-A44F-6856F5E6F4C8}"/>
          </ac:grpSpMkLst>
        </pc:grpChg>
        <pc:grpChg chg="add mod">
          <ac:chgData name="Eftychios Protopapadakis" userId="8f2990f904bdbe98" providerId="LiveId" clId="{7184545D-2B97-4BF1-9687-24644B333107}" dt="2020-10-18T07:09:50.431" v="277" actId="1076"/>
          <ac:grpSpMkLst>
            <pc:docMk/>
            <pc:sldMk cId="2145289568" sldId="275"/>
            <ac:grpSpMk id="74" creationId="{F7F59112-D9B7-49C7-902F-74AB7A55873F}"/>
          </ac:grpSpMkLst>
        </pc:grpChg>
      </pc:sldChg>
      <pc:sldChg chg="addSp delSp modSp mod">
        <pc:chgData name="Eftychios Protopapadakis" userId="8f2990f904bdbe98" providerId="LiveId" clId="{7184545D-2B97-4BF1-9687-24644B333107}" dt="2020-10-18T07:19:37.979" v="346" actId="6549"/>
        <pc:sldMkLst>
          <pc:docMk/>
          <pc:sldMk cId="3604228953" sldId="276"/>
        </pc:sldMkLst>
        <pc:spChg chg="mod">
          <ac:chgData name="Eftychios Protopapadakis" userId="8f2990f904bdbe98" providerId="LiveId" clId="{7184545D-2B97-4BF1-9687-24644B333107}" dt="2020-10-18T07:18:22.894" v="331" actId="20577"/>
          <ac:spMkLst>
            <pc:docMk/>
            <pc:sldMk cId="3604228953" sldId="276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18:32.816" v="332" actId="478"/>
          <ac:spMkLst>
            <pc:docMk/>
            <pc:sldMk cId="3604228953" sldId="276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19:37.979" v="346" actId="6549"/>
          <ac:spMkLst>
            <pc:docMk/>
            <pc:sldMk cId="3604228953" sldId="276"/>
            <ac:spMk id="5" creationId="{98D4F977-B094-4635-969E-56FE14A80A6E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" creationId="{C91846F0-DE6A-4B8D-B616-27A2C53C4791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" creationId="{FCBE03B7-7200-47F5-9277-667580608B4F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" creationId="{99C00ED2-2AF5-44CC-B0C7-7CFE57782401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" creationId="{D5976254-7EC0-4979-89C7-1A8787B13718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" creationId="{57DAEE9C-81A6-4169-A259-90D9FF4D41A3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" creationId="{97666B34-A40B-43F5-82C0-17D19FEFE5E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" creationId="{CAF4600B-D2C9-4F1D-B008-21A670F9062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6" creationId="{6DA71D4E-D925-4F9E-B019-6312436E9034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7" creationId="{2DE0594C-9377-4404-87D6-AD22C63CD8FB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8" creationId="{1B9E814C-1FA2-4CAE-AC21-5E28422F02BB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9" creationId="{CD9F0D04-64D6-49C1-8CB3-B641EB0ECC16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0" creationId="{4CEA9B26-CFF7-4435-9562-6C4F0FD6DA8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2" creationId="{C391BFFB-2F03-4819-A5B8-A88B7E6101C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3" creationId="{AD561D3F-0E52-43D9-8CA8-75858CFB379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4" creationId="{3E7802D5-6F65-40B5-A097-99735A1F523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5" creationId="{0BE305D0-911A-4EF5-84AE-8AD351CFDC3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6" creationId="{94976CFE-AE44-45FE-A1CD-CB705BEAA37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7" creationId="{7408BA59-5027-4DE0-BC0E-2195B0F3CDB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8" creationId="{8408C031-70C7-436D-98F6-9E873095EED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29" creationId="{0040489F-8517-47D2-A776-80ABB913723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0" creationId="{8DC0072F-7E7D-496E-BECA-651251237C57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1" creationId="{2A353DCC-E6AD-4FEF-B94F-402D2D4C13D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2" creationId="{11034672-C674-425B-91E4-CE4CE079838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3" creationId="{878A4543-09BC-489B-938A-F22358E37A7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4" creationId="{A88C413B-BEB3-4B17-BF37-D77000E0999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6" creationId="{6622DC60-FB65-4A0F-9CDC-1B09D0F9844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7" creationId="{A43EC0CF-E5BC-43B3-ACDA-4C436E70591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8" creationId="{755E94B3-8C10-42E1-9FBC-6DEDA6E9B54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39" creationId="{67588B48-0F48-4F91-8B04-119AB8FB60D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0" creationId="{E633A669-8A93-4BC6-8EBC-56CC51896E7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1" creationId="{978BC803-65A0-4FC6-B305-8300556D17E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2" creationId="{022068D2-443F-469C-899A-767B6D5004D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3" creationId="{8B5B02EF-E4D4-4101-A2DB-0B204836236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4" creationId="{A284A20F-786F-403B-B112-86EBF15B234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5" creationId="{FD3AF1E6-CF4D-45EA-9391-2990015B03A3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6" creationId="{F9FC343A-B2F3-4405-A59B-B9355F3DF38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8" creationId="{DEA959BF-FE31-451D-B5E6-2C528A2A4A0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49" creationId="{397AFE29-530B-48B6-96E3-6AEE436A237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1" creationId="{E9925FCE-7F27-46BA-886B-4FF0941BEF6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2" creationId="{770BA768-0DBF-4D78-9324-608B1451050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6" creationId="{4CA80B6E-FB6F-4DCE-AECB-D66DAB88DD8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7" creationId="{7EACB7AF-53F9-49DE-9BEB-6033C926DEE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8" creationId="{15BD3E6F-D1D8-4B4D-B753-1EB7E0657BA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59" creationId="{F33F06C4-C133-4220-A9EA-D82F9A560FEC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1" creationId="{C90EBB13-0668-412B-B4DD-B8F0820F845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2" creationId="{5647E647-3A81-4459-8F82-D1E20B52237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4" creationId="{A1D9101E-C78A-4AA4-90D6-6241BB842DC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5" creationId="{C0068CEC-ED19-407F-9FB7-E339D9BDE03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7" creationId="{15B2E2DF-37F2-4071-B951-46898479D70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68" creationId="{16A45EF2-EF2B-40D5-9CD8-C34353F2266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0" creationId="{3F2D20D5-5DAC-40B4-97A0-770BDB6812E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1" creationId="{835DEA8A-9C77-4EE7-98DF-13D4C202D780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2" creationId="{4CA91A67-D560-4C7A-9CA9-254D769BEEE7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3" creationId="{7BB46089-CE73-48D3-941E-CC14D3B4E19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5" creationId="{6A6E4703-478E-4C04-AE06-4E290B08973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6" creationId="{04B3EF42-F65B-4E48-A30B-8FB40E80121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8" creationId="{F327A238-A932-4532-B6A6-A1CC67C8D80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79" creationId="{36F53EC6-0BA6-4864-A494-34595B6DB16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1" creationId="{674980B1-38CD-4D38-86EB-923BA805AF0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2" creationId="{9495859D-929D-4969-9B11-A824A3E525E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4" creationId="{BA70254B-1963-47ED-BD93-A25FA5DA9EF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5" creationId="{48050639-5463-488B-B0AD-97205FB0642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7" creationId="{3A3D3230-5D8B-43ED-9B90-A056B17103C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88" creationId="{782CBD17-3283-4249-9E2E-A98B1167A29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0" creationId="{4B8134D9-AF9B-4422-A123-02AD2270B18F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1" creationId="{5A9DE613-FB1A-406D-BC3A-5F90E2DB9558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5" creationId="{1AA3B777-35D6-432C-9301-CDE5863310C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6" creationId="{44FD4EEF-2752-4356-A678-E5D3B163606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7" creationId="{D783514E-B1DE-4579-B973-741F52E808D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8" creationId="{1930F1F0-52A3-4502-8F6A-818F8B5FBEB8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99" creationId="{8CC416A0-B145-4472-BA44-6313491A2A3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0" creationId="{2E477C3A-CAB2-461D-8795-AD05F42E2B8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1" creationId="{C576E5AF-6639-4FC9-9E5A-7FA422FDAF9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2" creationId="{928D4C15-EC2B-4E42-8D00-611E00B25B0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3" creationId="{EA8C428A-10CD-4F72-A192-84D782C70C9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4" creationId="{0B1D722D-F2FD-4F37-8901-1FEE02A29B7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5" creationId="{EA771005-2982-4D94-A99B-E2C58671968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6" creationId="{56EC35C0-685B-4733-83D7-4302C4170DF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09" creationId="{52284817-75B3-49BE-B14B-ABEE68AC32A8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0" creationId="{86CD5A7E-CCCA-41F6-AB29-92F987D2316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1" creationId="{CB22976D-7364-4BB2-B4B2-D97851E3664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2" creationId="{A91B104B-32CE-4860-BF1D-7CC13002AED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3" creationId="{43C432B4-4550-4592-B4F9-74CEFA4DD7D8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4" creationId="{59FEF09B-5AEE-4B77-BBB4-C38C70443A8C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5" creationId="{D9D6D5C7-ACA2-4D84-A032-C9384D2C1D8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6" creationId="{BD46F6F1-0E47-416A-84D9-E669AF704DA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17" creationId="{B33DFA70-D0EA-4C5F-9037-97168F18EAD2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1" creationId="{262DFDBE-5A9B-4091-8338-C088F04D802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2" creationId="{B3D761DA-94DF-41C9-A5AE-7253F8092961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3" creationId="{2C900D92-4AD8-40C2-B531-FA1158B4061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4" creationId="{8ACC3862-2565-431B-ADCC-7A93DC6C1A1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5" creationId="{49E21FE0-F681-4444-9CB6-924C2AB7C44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6" creationId="{0694F79D-9BCC-4BF0-9E3E-2A919FE8E05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7" creationId="{C96F5599-05B9-490B-B563-D421070AE3F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8" creationId="{8BC0F36A-EB7B-4A11-80CE-841E69B6FA7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29" creationId="{BDD29C9E-7162-4DDC-B1AA-F6FE6806B0D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0" creationId="{45D89E43-ECE5-46BC-9FDD-AA601F70652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1" creationId="{D1D38A58-CC09-480F-8174-BF15830B24B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2" creationId="{5AEF536D-0DFE-48A4-908D-8FE4CB0DBFB8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3" creationId="{8BFC908A-FDEA-4258-B43D-8D078023354C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4" creationId="{86F3D953-0C8F-44BF-AB04-76BF3D2F0A5C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5" creationId="{A35832FA-183B-4836-A5EA-CAA5625B6FF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6" creationId="{F0D3A453-94D3-481E-942C-00488859EF3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7" creationId="{F6CF381B-7F36-463A-AB45-9833C331C27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8" creationId="{6E74FEE4-949B-404B-BDD0-CD4373CC06B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39" creationId="{B5930960-F504-401F-96B9-E9DAE55FF9B6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0" creationId="{0C38BF70-45DC-4598-9D10-FB3B3714D08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2" creationId="{1076C9FF-A71D-485E-9E72-7D566760271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3" creationId="{59534F29-EAB9-4CEC-915D-A25563B8B0F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4" creationId="{0F157527-4ED6-4C9C-A74B-29D9FF271BCB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5" creationId="{F1D0F178-BC21-4768-A2A5-D285F0D7AC4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6" creationId="{B6F1E9B4-9E36-4DDC-BE3F-9910FAAAD313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7" creationId="{2CA98261-637F-4887-BC35-82CC3F3F506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8" creationId="{E08FE4F7-8DE3-473F-B518-BEDD58E3C0F4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49" creationId="{8189B9C2-4AC6-4116-939F-5C126EEB896C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0" creationId="{F0440EA6-7AC9-4F13-A6F2-422D60F2BFB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1" creationId="{EDB9CDE4-90BB-4F24-A9A5-5499D083AF8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2" creationId="{5A35CFBF-99E5-426E-BBA8-18B0C653E969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3" creationId="{DC0C6EE5-B323-4A7E-9E46-ADB1A0B2272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4" creationId="{2DE905C4-DF36-4CB3-BF39-270E76D45CDA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5" creationId="{071E2795-8B39-44E3-87ED-E8192DFCAB25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6" creationId="{76563F96-25D7-41A7-B678-CD94982B6530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7" creationId="{2C5F110E-83EF-4DDA-82C3-7CAB9B0A7ABE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8" creationId="{213BCB90-D78A-48C9-AB2A-C60AC2EA03ED}"/>
          </ac:spMkLst>
        </pc:spChg>
        <pc:spChg chg="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59" creationId="{515A903D-0535-4D79-88DC-7FE98A42A4C7}"/>
          </ac:spMkLst>
        </pc:spChg>
        <pc:spChg chg="add mod">
          <ac:chgData name="Eftychios Protopapadakis" userId="8f2990f904bdbe98" providerId="LiveId" clId="{7184545D-2B97-4BF1-9687-24644B333107}" dt="2020-10-18T07:18:50.267" v="335" actId="1076"/>
          <ac:spMkLst>
            <pc:docMk/>
            <pc:sldMk cId="3604228953" sldId="276"/>
            <ac:spMk id="160" creationId="{FAFB4381-F904-428B-BC8B-64CED5C4ABCC}"/>
          </ac:spMkLst>
        </pc:s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4" creationId="{0F20FCB8-CA64-4B14-9645-49FCDC62B6E9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4" creationId="{251B0278-53DF-4561-A7A6-96BF26B2261C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21" creationId="{CC1A7B9F-6E83-4D87-8B76-C61B942AAAA1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35" creationId="{CCADB92D-6658-47C9-BE8F-C010A64CE38E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47" creationId="{A9EA4ABE-620A-48BF-AD70-4DEC7AE2EEF4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50" creationId="{C4760A1D-D105-452C-AC62-408CB8F383D4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53" creationId="{5F415D93-DC1F-47F6-807E-0BB9854A9BD0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54" creationId="{94DADB57-CE23-4C33-9E2E-19E528765B89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55" creationId="{546A3774-A072-4584-8654-5B9D5A25C011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60" creationId="{69619367-C23F-469F-ABDF-5498C4C4545A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63" creationId="{E4E29B69-2172-458A-A94E-9E663AC19A20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66" creationId="{D64589C5-62B8-4B1A-954B-642E6EA3F17B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69" creationId="{661608E4-737B-4FAC-9B8E-494EF2B170C7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74" creationId="{70739DD1-68E0-4407-A58F-F1F8754CD8E3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77" creationId="{BDA5D265-C8CA-4BBE-828F-A5436D5A5F75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80" creationId="{69F9E42B-320C-4D36-A6C9-FFE7C0DFF4B8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83" creationId="{34452A54-7600-4BE2-8D00-909B67DC92F3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86" creationId="{E392C35E-2148-41C2-BB45-C5234AF2AF78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89" creationId="{5F55A704-3461-43A4-B2CF-6E4215A86380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92" creationId="{7A11E946-2240-4F6E-AC96-A6322ABF6370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93" creationId="{E3F50F90-499B-4DEC-96A0-6AE36F9D3533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94" creationId="{8CC38874-A16A-4333-B77C-402C3951D71D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07" creationId="{731EA855-22EE-4880-A4B6-9511D4F6B789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08" creationId="{B5885AFF-C29C-47A4-B10E-EBEC685D4650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18" creationId="{295B12BF-7E90-41A1-9578-AF45A193F721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19" creationId="{215F5B52-AA2F-4FB3-8B53-E23A0996E2D7}"/>
          </ac:grpSpMkLst>
        </pc:grpChg>
        <pc:grpChg chg="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20" creationId="{66DC90BD-8867-4C6A-8AC2-D130E3FEE593}"/>
          </ac:grpSpMkLst>
        </pc:grpChg>
        <pc:grpChg chg="add mod">
          <ac:chgData name="Eftychios Protopapadakis" userId="8f2990f904bdbe98" providerId="LiveId" clId="{7184545D-2B97-4BF1-9687-24644B333107}" dt="2020-10-18T07:18:50.267" v="335" actId="1076"/>
          <ac:grpSpMkLst>
            <pc:docMk/>
            <pc:sldMk cId="3604228953" sldId="276"/>
            <ac:grpSpMk id="141" creationId="{4B0C98C5-F695-44AB-BF4E-2B282DE6CF51}"/>
          </ac:grpSpMkLst>
        </pc:grpChg>
      </pc:sldChg>
      <pc:sldChg chg="modSp mod">
        <pc:chgData name="Eftychios Protopapadakis" userId="8f2990f904bdbe98" providerId="LiveId" clId="{7184545D-2B97-4BF1-9687-24644B333107}" dt="2020-10-18T07:21:28.229" v="366" actId="14100"/>
        <pc:sldMkLst>
          <pc:docMk/>
          <pc:sldMk cId="2255699492" sldId="277"/>
        </pc:sldMkLst>
        <pc:spChg chg="mod">
          <ac:chgData name="Eftychios Protopapadakis" userId="8f2990f904bdbe98" providerId="LiveId" clId="{7184545D-2B97-4BF1-9687-24644B333107}" dt="2020-10-18T07:20:07.435" v="350" actId="20577"/>
          <ac:spMkLst>
            <pc:docMk/>
            <pc:sldMk cId="2255699492" sldId="277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07:21:28.229" v="366" actId="14100"/>
          <ac:spMkLst>
            <pc:docMk/>
            <pc:sldMk cId="2255699492" sldId="277"/>
            <ac:spMk id="3" creationId="{4EB1E34A-B370-4465-BFE2-F45B412C4665}"/>
          </ac:spMkLst>
        </pc:spChg>
      </pc:sldChg>
      <pc:sldChg chg="addSp delSp modSp mod">
        <pc:chgData name="Eftychios Protopapadakis" userId="8f2990f904bdbe98" providerId="LiveId" clId="{7184545D-2B97-4BF1-9687-24644B333107}" dt="2020-10-18T14:33:26.667" v="965" actId="22"/>
        <pc:sldMkLst>
          <pc:docMk/>
          <pc:sldMk cId="14930005" sldId="278"/>
        </pc:sldMkLst>
        <pc:spChg chg="mod">
          <ac:chgData name="Eftychios Protopapadakis" userId="8f2990f904bdbe98" providerId="LiveId" clId="{7184545D-2B97-4BF1-9687-24644B333107}" dt="2020-10-18T07:22:15.651" v="370" actId="20577"/>
          <ac:spMkLst>
            <pc:docMk/>
            <pc:sldMk cId="14930005" sldId="278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22:28.432" v="371" actId="478"/>
          <ac:spMkLst>
            <pc:docMk/>
            <pc:sldMk cId="14930005" sldId="278"/>
            <ac:spMk id="3" creationId="{4EB1E34A-B370-4465-BFE2-F45B412C4665}"/>
          </ac:spMkLst>
        </pc:spChg>
        <pc:spChg chg="add">
          <ac:chgData name="Eftychios Protopapadakis" userId="8f2990f904bdbe98" providerId="LiveId" clId="{7184545D-2B97-4BF1-9687-24644B333107}" dt="2020-10-18T14:33:26.667" v="965" actId="22"/>
          <ac:spMkLst>
            <pc:docMk/>
            <pc:sldMk cId="14930005" sldId="278"/>
            <ac:spMk id="3" creationId="{DE028492-5CA7-4450-967E-FD12EBE783EC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" creationId="{870D3573-5976-4BCE-97B9-D1D8FB150486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" creationId="{DAA38976-F2AA-42FC-8CAE-B0769A65905E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9" creationId="{5E87AD68-D8CE-4988-BA56-F0E74F94D835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1" creationId="{C6143AAD-8793-49BA-B88B-74CADFB36FFB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2" creationId="{44912CA0-B402-4E9F-8CBE-B7DFB5936E1F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3" creationId="{77791750-BF7C-4332-BDCA-8EEE52769285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5" creationId="{ED94987D-A95A-4DF0-8072-F41F0D68CFFB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6" creationId="{8505C215-539D-4819-8D4B-53FBA2A4625F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7" creationId="{159A5697-AAAF-4FB5-8C5A-2194B3987011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8" creationId="{7BC72ADD-449D-40FB-956A-6928268FDBF5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19" creationId="{735FF384-BAAB-4BA9-A2F4-5900EAAA2B71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0" creationId="{9FB12AD8-278F-478C-8404-E7CAFC0165F5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2" creationId="{A3ADBC71-7387-4B9B-B6FB-6A3009D07B02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3" creationId="{126088AB-4089-4415-9AAB-9CDA09354087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4" creationId="{4A1963E9-5AC3-4AE7-9389-1C00981C2DC3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5" creationId="{26AA8C28-E67E-4D76-87BE-EF392A8A6861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6" creationId="{ABC3BA03-F3C3-415F-A23E-109C2E68E668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7" creationId="{BB5A50F8-B400-489F-908E-465312B9F0C0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8" creationId="{2B08CB95-4296-489C-8061-9C45E47EBFA5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29" creationId="{08EA49EC-3912-4AD1-B853-AC4E6E397D56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0" creationId="{A9DD4D31-0212-4931-8709-57137514088D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1" creationId="{E52A4FB2-1788-4CEA-BF39-43F2A89CBD91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2" creationId="{C372A74F-5CBC-424B-965A-47A42198B280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3" creationId="{1DFBBEC6-7E05-4990-AD4F-E1F6FCB3E7BB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4" creationId="{848A01A4-67C9-4C41-9DA8-5641B3FB567B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6" creationId="{8AC23193-0541-4233-8275-6D68478898D2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7" creationId="{1E9BEEAF-B2AA-4255-93E9-0CBE235B7D59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8" creationId="{CDAD1648-DB69-4C86-9ECC-6F25DFD3B14F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39" creationId="{7EF5BA43-7FD3-4905-A7E0-AB2E5A3631F2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0" creationId="{762F4126-2971-4510-9068-4A8923C185B8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1" creationId="{CFC1CA56-F907-4F1F-A126-A33DCAC54F29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2" creationId="{6B46EC08-A5FA-4595-A36B-6F9873E12302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3" creationId="{D9494CA3-C0D6-4735-9208-0FECD9570F9E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4" creationId="{98AEA2DE-BE01-468B-9B83-5D2DC114FF71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5" creationId="{8F94CD40-AB3F-4C00-B8D3-DD58430D264D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6" creationId="{7D561390-992A-4EAC-B48A-B69D9B8198FD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8" creationId="{78B16A47-CA55-4710-ABC4-DE6DB064202F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49" creationId="{7084B31F-DBAA-44CA-80EB-F3197415187C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1" creationId="{BF2D638B-5547-4372-97EE-26DAFEB650D1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2" creationId="{D4C194D6-C4C9-4C8D-AE1F-36514C1D0976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4" creationId="{719CC63A-0563-4A5C-AF36-3D965D75256B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5" creationId="{E40C4D4A-6464-4C1F-AABE-0E71FDD51DBA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7" creationId="{6432CFAE-6677-495F-9433-FC223AB01C36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8" creationId="{7C0B266A-854D-456F-A261-557A10A32EAD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59" creationId="{0A613CCE-4056-449D-B30F-E4AAED242B16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0" creationId="{1F5D9D1C-E8E2-4594-AC83-5E74ED92BA68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1" creationId="{88812900-4D2F-47DF-8FAB-279FDFE46438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2" creationId="{5D99358C-E659-4060-A72A-7A82A942DA23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3" creationId="{E5876094-01B2-41C5-A7F4-D3569C735CBC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4" creationId="{69B65C64-23ED-4AB5-989B-5BBDD3720E85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5" creationId="{08F89D46-2904-45D2-97F8-D9BDB324FDAE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6" creationId="{E472E0B9-ADD3-4B53-ADAF-4A68C141A0F3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7" creationId="{389F48A6-85BB-420E-996F-03EA16251CB7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8" creationId="{91B1FA17-B272-4ADF-98AB-3E7F2AFC740B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69" creationId="{5BA72176-0F87-4BDF-9EEC-9C66AFD343F4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0" creationId="{38730675-78D9-4738-A0AE-66D1CB807F80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1" creationId="{9AB6B315-8087-4FC3-8819-28AD7728A66A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2" creationId="{48057099-2876-4E4F-B157-CC75FB3CBFDF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3" creationId="{139A23F9-9A6D-4C1D-9D2A-53AFFCAED4DF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4" creationId="{ED43775C-ACD8-4026-A423-043A0734AAB2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5" creationId="{AD476DC8-CFDA-401F-8907-F281112430CA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6" creationId="{B9FF7D46-1740-42F1-A33F-A9440A2EDF35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8" creationId="{8A9F37AB-FD78-4B5D-B0C0-18F1DEF44BB5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79" creationId="{A3E3215F-BB0C-4B97-B557-6AC51FB2C95B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81" creationId="{7A6514D2-CCDE-415F-9209-BF5F6540D312}"/>
          </ac:spMkLst>
        </pc:spChg>
        <pc:spChg chg="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82" creationId="{D69A7357-43B1-40AE-907D-7C91033D8E58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83" creationId="{084D2E9A-1A0B-4BD4-8DC4-EB2D58BBE90A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84" creationId="{4BF0DF95-BE8A-4895-A7DE-835E8A7C62BD}"/>
          </ac:spMkLst>
        </pc:spChg>
        <pc:spChg chg="add mod">
          <ac:chgData name="Eftychios Protopapadakis" userId="8f2990f904bdbe98" providerId="LiveId" clId="{7184545D-2B97-4BF1-9687-24644B333107}" dt="2020-10-18T07:22:35.588" v="374" actId="1076"/>
          <ac:spMkLst>
            <pc:docMk/>
            <pc:sldMk cId="14930005" sldId="278"/>
            <ac:spMk id="85" creationId="{DE377FFD-3CA3-43C5-BAFA-CCB6CF636639}"/>
          </ac:spMkLst>
        </pc:s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4" creationId="{7A2F5075-7ABA-4011-9D18-2DB9308ECD32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14" creationId="{BB4DDB66-BAB5-4A29-84B7-ACF874FCBB82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21" creationId="{6BACF797-6810-47D3-A16A-E0DD87F46003}"/>
          </ac:grpSpMkLst>
        </pc:grpChg>
        <pc:grpChg chg="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35" creationId="{CBD57DB5-7B79-42D7-9E66-7853DC94FADD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47" creationId="{1E67131F-2027-418A-847E-617070A67113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50" creationId="{D3322C49-5CA1-488E-9CE7-E060C24319E7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53" creationId="{B1CAFCB7-9AE2-461B-900B-66826E73251E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56" creationId="{ACE346F5-09BE-4ECC-B48A-B192B45814CD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77" creationId="{32642754-713A-4CD8-B0DA-7095C0553481}"/>
          </ac:grpSpMkLst>
        </pc:grpChg>
        <pc:grpChg chg="add mod">
          <ac:chgData name="Eftychios Protopapadakis" userId="8f2990f904bdbe98" providerId="LiveId" clId="{7184545D-2B97-4BF1-9687-24644B333107}" dt="2020-10-18T07:22:35.588" v="374" actId="1076"/>
          <ac:grpSpMkLst>
            <pc:docMk/>
            <pc:sldMk cId="14930005" sldId="278"/>
            <ac:grpSpMk id="80" creationId="{3706B452-C892-451F-A182-281E78670974}"/>
          </ac:grpSpMkLst>
        </pc:grpChg>
      </pc:sldChg>
      <pc:sldChg chg="addSp delSp modSp mod">
        <pc:chgData name="Eftychios Protopapadakis" userId="8f2990f904bdbe98" providerId="LiveId" clId="{7184545D-2B97-4BF1-9687-24644B333107}" dt="2020-10-18T14:33:50.408" v="970" actId="20577"/>
        <pc:sldMkLst>
          <pc:docMk/>
          <pc:sldMk cId="1333801285" sldId="279"/>
        </pc:sldMkLst>
        <pc:spChg chg="mod">
          <ac:chgData name="Eftychios Protopapadakis" userId="8f2990f904bdbe98" providerId="LiveId" clId="{7184545D-2B97-4BF1-9687-24644B333107}" dt="2020-10-18T14:32:28.815" v="964"/>
          <ac:spMkLst>
            <pc:docMk/>
            <pc:sldMk cId="1333801285" sldId="279"/>
            <ac:spMk id="2" creationId="{AFAB8DBF-1FE1-4747-B7D7-24FC7CEA3880}"/>
          </ac:spMkLst>
        </pc:spChg>
        <pc:spChg chg="add mod">
          <ac:chgData name="Eftychios Protopapadakis" userId="8f2990f904bdbe98" providerId="LiveId" clId="{7184545D-2B97-4BF1-9687-24644B333107}" dt="2020-10-18T14:33:50.408" v="970" actId="20577"/>
          <ac:spMkLst>
            <pc:docMk/>
            <pc:sldMk cId="1333801285" sldId="279"/>
            <ac:spMk id="3" creationId="{46808D3A-F32B-4AEC-BDAA-BB52443A336A}"/>
          </ac:spMkLst>
        </pc:spChg>
        <pc:spChg chg="del">
          <ac:chgData name="Eftychios Protopapadakis" userId="8f2990f904bdbe98" providerId="LiveId" clId="{7184545D-2B97-4BF1-9687-24644B333107}" dt="2020-10-18T07:22:53.905" v="375" actId="478"/>
          <ac:spMkLst>
            <pc:docMk/>
            <pc:sldMk cId="1333801285" sldId="279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" creationId="{60691FAD-E45A-47E7-88E6-99239DECC15D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" creationId="{B3DCB140-7689-41AE-836F-68A25662A617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" creationId="{7C673244-5E0D-46AD-B6D8-611311D0A879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" creationId="{71BB95C4-A777-4A44-A566-9A6074FB3D03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2" creationId="{44473B12-E12C-42C1-B7DC-84C68AA25576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3" creationId="{098B143C-6436-4434-97D9-914FF10CB0E1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4" creationId="{63C5C2B3-FDE1-4A93-ABB1-70027D41C86C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5" creationId="{E1F3B609-7C20-4815-A1D6-C9BA7B5E8354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6" creationId="{18511829-6325-4786-8C30-FF283F969CB8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7" creationId="{774A751C-AC49-48C7-8630-42A880DA56D5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9" creationId="{FC2C0914-A413-4B0D-BF77-BCC3F113A52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0" creationId="{DAD3C72C-4E88-4D93-A104-316C4A653F0A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1" creationId="{5051972E-1532-44CF-AA7C-FDC9E931E67E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2" creationId="{44166F68-288C-4AA1-AC85-1855942D008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4" creationId="{DA3B3531-F7DB-4079-920D-D2A861581B97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5" creationId="{552A3DD3-4DDB-4F3F-9808-51BA5FD6ACCC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6" creationId="{377C5DA2-6922-4E9F-A9DF-15FF76316C9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7" creationId="{F62106B7-1E3F-4546-88AA-A648294A81DF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8" creationId="{8562934E-E981-4FE3-8AA6-76C5E2DE6B68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29" creationId="{D8F04287-8407-4B8C-B7AA-3A6F01D160EB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0" creationId="{EF4AC346-9732-4285-BCD4-245AA5A8EDF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1" creationId="{0B8F3FDC-A8ED-4760-9D49-0BA0BF9CE5F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2" creationId="{9C33708C-B941-4544-9531-87DFD23A9D50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3" creationId="{AC064137-54AE-4F6E-AAE6-EB7A8BC21D1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4" creationId="{5791BAA1-D309-4B9F-844D-437E241ABDC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5" creationId="{0EB934BE-F80A-46B6-B419-2149CBAB3401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6" creationId="{CC4AA6EF-98A2-4B1F-ACE9-43E7E81BBE9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8" creationId="{44DF5907-22C7-44D5-8D35-FAB174E58F1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39" creationId="{03325D43-8D9B-4719-AD31-48FAC044B153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0" creationId="{A2D97B6F-2399-45B2-8276-B9DB3D71825B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1" creationId="{CD743413-6B1E-4F0D-A8FE-E54D804BEC7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2" creationId="{E62BAECB-6C20-4CC2-9BE1-2495B9B7BDEC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3" creationId="{15B3930D-D4B9-43FF-981F-5EAFA368D5F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4" creationId="{CD87E258-3B61-4353-BBC3-945F08F9C317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5" creationId="{7F81EE9B-5457-4BE3-BE2D-8E112071CAB4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6" creationId="{312034B9-6783-4C69-801A-9ED47DEE0158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7" creationId="{6F5D57D9-B8A7-4679-A197-32F052E3C089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48" creationId="{13911D93-527B-4123-AD00-982761123119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0" creationId="{0AF0A25B-F560-4D47-AAAE-7D70EE4347FB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1" creationId="{D8530633-A8FD-457B-9DD6-A16D49AF7574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3" creationId="{0EFA42B4-11CA-4829-94E1-1DB2EF623AD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4" creationId="{C653174B-3D82-415C-8FF4-49B592A0698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6" creationId="{78081D68-C46E-4392-9102-AB8DF0116E69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7" creationId="{F7536FA0-9CDA-4E08-A2B1-869EFCA976C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59" creationId="{E2BF1CCA-A5B2-454A-9A08-F665FA2FD531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0" creationId="{36A7C69E-634E-494C-A2EF-00DAA3815B4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2" creationId="{EF12AC22-8BD5-4E94-A739-3102BF49D85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3" creationId="{15C887E5-C1A4-401B-B09B-A2EB3541F498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5" creationId="{438C3D3F-73CD-47E2-A2AC-9A35A60CCF5B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6" creationId="{A65E86AB-F1FF-4E54-BD5D-D98BF9B94F40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8" creationId="{D3886E65-F7EA-431B-B1CE-C41908C7E89B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69" creationId="{157E0B1E-F48E-4BCF-AF4A-BB916F48722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1" creationId="{219C2A78-B789-4652-BE63-2B7CD2844998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2" creationId="{C0B428F0-E469-4944-949A-5E737989C64C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3" creationId="{2A77C636-1DB6-4683-89F0-199A3ED6E45F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4" creationId="{7D354802-B010-47BC-83CC-348FE7AAF75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6" creationId="{832552A1-2EF1-46C4-808D-0BC8916F38F7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7" creationId="{9E29D445-07EE-41FB-8CD3-6A08DCC8E05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79" creationId="{162BAB5A-10BB-41CE-9CD3-B6A940FE3015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0" creationId="{1E173D3D-AFE1-4890-9F87-0CA009C30E50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2" creationId="{8FF589D6-A094-4C4B-9624-24649B77DF2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3" creationId="{99C88E72-6A03-4A0D-88CD-8FC600D50BC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5" creationId="{39BCF993-9210-4EEA-B737-A598E53003C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6" creationId="{DBAA8385-8837-430B-867E-286FD17E3614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8" creationId="{0F232C1B-7C2B-416B-B254-426AC5DC7B82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89" creationId="{6EED9A2D-BD74-4D75-B86E-E46FE0118C27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1" creationId="{BEFBA620-4352-4178-86D8-6734D0EF46F4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2" creationId="{691F1B6B-41DA-4A8B-83BD-476450B6516E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3" creationId="{5B25419D-7ACF-4B48-8E55-94119EC41A91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4" creationId="{4C76CFE5-2B3C-4180-A716-47064199B0D4}"/>
          </ac:spMkLst>
        </pc:spChg>
        <pc:spChg chg="add 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5" creationId="{F8C4D76B-7963-4B24-9D39-C63F534016C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7" creationId="{C7752F7A-84EE-45AA-82E1-9DE636666CD3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8" creationId="{CC5B2C92-4377-481B-9643-C1D523CFBAF1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99" creationId="{F9F0C981-2ACA-420E-A104-33F3B4E5465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0" creationId="{007ADA5C-74B8-472C-AC9D-9DC10284BDA3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1" creationId="{709876C9-FC7C-42C1-AE32-B490C54BEEFF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2" creationId="{B0C6E26E-3D1D-4F8E-9F7A-28C2D1ACF120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3" creationId="{765F3352-F97B-44AF-8B5A-AE2BC39C367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4" creationId="{D532A00D-2EAD-4C57-B74F-8FBB3881CF9D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5" creationId="{C584C5C7-83B0-4A3B-BB72-6BC039A1D9E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6" creationId="{3626EBC9-5D7B-4063-9877-97B2785ACEE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7" creationId="{B14EFFD2-E013-41A8-8F0B-5AB01B82829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8" creationId="{27E793BB-F753-4CB7-A161-21F9A98E41DE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09" creationId="{81908FBA-CA1F-488F-8722-B6D14133A921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0" creationId="{5E33CAE1-DF79-4F77-BBDD-998015A0C9A1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1" creationId="{A588BE63-E11C-4868-BEC4-AB678235F146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2" creationId="{E91016EA-1BF9-4A75-8E66-E4FAAA76C258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3" creationId="{9DB35709-4F0E-4154-8815-5692644B3A3A}"/>
          </ac:spMkLst>
        </pc:spChg>
        <pc:spChg chg="mod">
          <ac:chgData name="Eftychios Protopapadakis" userId="8f2990f904bdbe98" providerId="LiveId" clId="{7184545D-2B97-4BF1-9687-24644B333107}" dt="2020-10-18T07:23:03.831" v="378" actId="1076"/>
          <ac:spMkLst>
            <pc:docMk/>
            <pc:sldMk cId="1333801285" sldId="279"/>
            <ac:spMk id="114" creationId="{4AC054F4-37FB-4708-B0D9-5434DAE64109}"/>
          </ac:spMkLst>
        </pc:s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4" creationId="{F6B528C2-A123-47C8-8B9C-46E393F40A5E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18" creationId="{5217784F-20BD-48AA-AD9F-4994EB25C539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23" creationId="{8E8D3421-33AC-4152-A891-4E3C42CA5340}"/>
          </ac:grpSpMkLst>
        </pc:grpChg>
        <pc:grpChg chg="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37" creationId="{D7D80482-654A-4BBC-8851-662FA6766FAD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49" creationId="{BB696A1A-00F1-41CE-A67C-A1F6D9116B53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52" creationId="{F40A2662-D226-43CB-A56F-0D328F54FBE8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55" creationId="{7792DB79-F3FA-49C2-92A8-133A15135DD2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58" creationId="{87494742-EF63-4A43-A380-53344F33EB8F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61" creationId="{43BFD109-5D1D-4A72-8F9E-8B4FEB01BB0F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64" creationId="{B495D128-A998-4CFF-8B98-C089F040B714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67" creationId="{F96BE95A-6BE4-45F1-A891-96912788C447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70" creationId="{927789CD-05FB-4DF8-9814-D4864AAE744D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75" creationId="{BD3116B3-A555-41C3-A81D-CE4CD00BD2AA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78" creationId="{422C08D8-EF5C-4BB9-AAA9-A73464513FDC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81" creationId="{E7E46A3C-1DC8-429E-8C17-6EF7F1F81695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84" creationId="{6B0F16B0-42FD-4C36-B7DA-8D648850AFAE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87" creationId="{F0262722-BDD2-41F2-B5EB-061F09BF825C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90" creationId="{2D61751C-2958-433A-9C8D-17C9BE41F699}"/>
          </ac:grpSpMkLst>
        </pc:grpChg>
        <pc:grpChg chg="add mod">
          <ac:chgData name="Eftychios Protopapadakis" userId="8f2990f904bdbe98" providerId="LiveId" clId="{7184545D-2B97-4BF1-9687-24644B333107}" dt="2020-10-18T07:23:03.831" v="378" actId="1076"/>
          <ac:grpSpMkLst>
            <pc:docMk/>
            <pc:sldMk cId="1333801285" sldId="279"/>
            <ac:grpSpMk id="96" creationId="{296834EB-958F-499D-B176-ECAB07D5BBD6}"/>
          </ac:grpSpMkLst>
        </pc:grpChg>
      </pc:sldChg>
      <pc:sldChg chg="addSp delSp modSp mod">
        <pc:chgData name="Eftychios Protopapadakis" userId="8f2990f904bdbe98" providerId="LiveId" clId="{7184545D-2B97-4BF1-9687-24644B333107}" dt="2020-10-18T14:35:05.615" v="992"/>
        <pc:sldMkLst>
          <pc:docMk/>
          <pc:sldMk cId="1757176704" sldId="280"/>
        </pc:sldMkLst>
        <pc:spChg chg="mod">
          <ac:chgData name="Eftychios Protopapadakis" userId="8f2990f904bdbe98" providerId="LiveId" clId="{7184545D-2B97-4BF1-9687-24644B333107}" dt="2020-10-18T14:35:05.615" v="992"/>
          <ac:spMkLst>
            <pc:docMk/>
            <pc:sldMk cId="1757176704" sldId="280"/>
            <ac:spMk id="2" creationId="{AFAB8DBF-1FE1-4747-B7D7-24FC7CEA3880}"/>
          </ac:spMkLst>
        </pc:spChg>
        <pc:spChg chg="add">
          <ac:chgData name="Eftychios Protopapadakis" userId="8f2990f904bdbe98" providerId="LiveId" clId="{7184545D-2B97-4BF1-9687-24644B333107}" dt="2020-10-18T14:34:11.523" v="971" actId="22"/>
          <ac:spMkLst>
            <pc:docMk/>
            <pc:sldMk cId="1757176704" sldId="280"/>
            <ac:spMk id="3" creationId="{1000CE9E-2F70-48B9-AFA6-545D897C3E47}"/>
          </ac:spMkLst>
        </pc:spChg>
        <pc:spChg chg="del">
          <ac:chgData name="Eftychios Protopapadakis" userId="8f2990f904bdbe98" providerId="LiveId" clId="{7184545D-2B97-4BF1-9687-24644B333107}" dt="2020-10-18T07:23:28.333" v="379" actId="478"/>
          <ac:spMkLst>
            <pc:docMk/>
            <pc:sldMk cId="1757176704" sldId="280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" creationId="{F0522AA6-0148-4F1A-82AC-FD5EBB8DC9C9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" creationId="{F7F85B05-4EE0-442B-8BC4-5D63F77A1DFA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" creationId="{020B43FF-BBC6-4F4B-9826-3549121ED849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" creationId="{B0485ADC-49D0-459B-BFF7-A77B4B0E4E5B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" creationId="{AA7BAF8A-92BC-48AC-977D-4325949A4742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" creationId="{6DA1B940-4D3C-4715-98D9-A59352EF2021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" creationId="{80DA6B46-FD14-490C-8440-5CAFB41173D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6" creationId="{321A9A21-EC57-48CE-8DBB-7D9F54AD0C3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7" creationId="{76812DCF-741A-4ED2-B01F-8551CFC45D77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8" creationId="{8C195585-D6B8-4C19-AD13-1D5727DC063D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9" creationId="{28913AE9-BEBD-40BC-9D84-7D6C54CFE6CD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0" creationId="{03DD26A8-9BAA-47BC-A98B-B7BEB80BCF26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1" creationId="{5584676D-DF22-4C4E-8674-1AE426DC017E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3" creationId="{D322D41B-860E-4C25-BC66-F3DF937DDF3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4" creationId="{E7E3774C-A67A-46F3-A252-9EE0C07188B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5" creationId="{F05CBFE4-B519-4AA1-A553-3628953B094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6" creationId="{B286CF70-61AF-4CE6-8546-5B2D00DCCDF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7" creationId="{5EF8000C-5642-484B-9B7C-2E91A126B73F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8" creationId="{FD7F6132-9338-4D3A-AF6C-07627BDD506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29" creationId="{7C57DE3E-79B8-4962-90BE-232F24C34CC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0" creationId="{F5F2B728-306B-4E13-9014-833D3BF0718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1" creationId="{5A358361-C7A4-44FB-A2E5-F6F5A071CBD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2" creationId="{9FAAB154-89EE-4102-A467-0EC0A678F17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3" creationId="{82540ED3-EA83-4CB1-B6AA-259AE5B06CD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4" creationId="{32F4F183-0691-43E1-81D2-36581AE1DF91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5" creationId="{E31774DF-18F3-449B-B5E4-93722269DBF9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7" creationId="{509801AE-D7A4-426E-A818-E77D7BE5E7A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8" creationId="{FF48C805-D16D-4C16-9FD9-4526FB96BB9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39" creationId="{E5306A36-4B93-4A00-A6D9-916F1F79A0BE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0" creationId="{D2666FBB-5F19-4E3A-A9E2-0F251DBE77B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1" creationId="{0E03439F-06D4-469C-9913-5EC467F268B6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2" creationId="{C3F40444-2FB0-442D-923F-1C27BDACF6A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3" creationId="{88DE4772-E4BF-4B40-A0FA-8CB2BBA8394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4" creationId="{26EF59DC-E88A-46DF-AF3C-F115FD227D1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5" creationId="{05C189C3-1267-4EE3-BE01-493B7BE2BDE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6" creationId="{A5915CCF-E3D2-49AB-B272-A15E9C8F1E4D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7" creationId="{962FCE3A-A2C6-4D8C-A88D-4FC84564630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49" creationId="{3851114D-28C4-4726-B39A-79F2B9DCDE7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0" creationId="{24FB5614-EBAD-4345-A2AC-2DA9AB2A509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2" creationId="{8629106B-B993-4D9D-8CA9-F3A6998D068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3" creationId="{AD3C2F5C-49A2-4662-8A2D-5F691FE05126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5" creationId="{A8DA1944-9618-40B1-ADF2-130C0CB7F83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6" creationId="{83FDCC1A-EB4A-4687-9AAC-B42190F4036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8" creationId="{BBAFCB94-389E-4837-A590-0AE26E2A131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59" creationId="{228833E3-F382-499C-B595-56E8DE06733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1" creationId="{73A6F9B6-60BE-4C1C-A037-87167BA3D8D1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2" creationId="{3CC8E0F7-B4EE-41B0-8FDA-F67032E96F81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4" creationId="{AE5E33F9-802E-46ED-AADD-F47A61C67C89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5" creationId="{0028F927-2EDA-4086-88D1-96A68ED649B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7" creationId="{83326B63-B2CF-471C-9F94-8A1402FB4AC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68" creationId="{F84A86AA-6BD0-48C5-8162-160AF3C3D019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0" creationId="{0197B6BA-2222-426C-935B-C2BCD08973F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1" creationId="{6348B044-9089-4188-ABA6-147EF936D34D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2" creationId="{2213354E-15E9-43D4-81E1-E602715EB06E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3" creationId="{7C3094DD-94E1-4BB4-9BA1-9342946E5F1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5" creationId="{D9DB5375-CFED-4AA7-9105-9F321C17EB4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6" creationId="{8BC12409-6026-4BBF-89F7-CB040656253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8" creationId="{347F9E46-3B3F-4180-8A54-D3AA6245BA1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79" creationId="{787E6CE5-1B90-47E1-8E3D-8CE6BF0C14A9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1" creationId="{E74F38AF-2016-4B8A-8FA0-5A6F0EFC72D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2" creationId="{49EFD588-F008-41D8-BEBE-D3CB5DD378B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4" creationId="{1435D932-6D5A-4A9B-B20E-80C7E32CABD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5" creationId="{6C950E08-DD27-41A2-83BA-3908726A95FA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7" creationId="{2EC8A565-9053-4C6F-89F8-185EB18F058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88" creationId="{9FCF3483-9379-40C6-950A-91A3EFFAD85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0" creationId="{167E6943-D0E4-4249-BD9D-29D294CB155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1" creationId="{09CCB787-8934-4889-82B4-D5FDF198233B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2" creationId="{94372C99-07B0-4DC0-BDFE-F56B85522150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3" creationId="{3C571F69-6BE8-4062-A64F-61A0AEF44B50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4" creationId="{8E9042A2-D80A-45AD-8F38-88765BF75DCF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5" creationId="{E8FA7A98-076B-4903-94EA-C0B7D6AC006F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6" creationId="{392DD054-A945-4347-A0A0-60A17023EA61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7" creationId="{426599EC-0C5D-47AD-8FFA-53ECBC7A78AD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8" creationId="{2472B8A3-913F-47AB-9E9B-5C0607F1E84C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99" creationId="{64A1509C-63FA-417D-96FF-5739F941E871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0" creationId="{04F5F92F-1E93-43A7-9E91-2E2E0D5406F0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1" creationId="{9AE9FA74-BB76-465F-B434-FEF82FAE62CC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2" creationId="{E748D83D-C2EE-4F2F-A0ED-609357C16C94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3" creationId="{272B9064-E086-42A0-9CC1-D0D738A14D4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5" creationId="{1B536856-0F42-4AC2-ACF5-4B9423F8CA7E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6" creationId="{5F882DDF-2260-44B8-BD66-B8DE0064E0D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7" creationId="{D664471F-8C60-4C70-9728-649762BB9FF7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8" creationId="{B02D4439-8BAE-4D95-AED9-86E1C9DE0C0F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09" creationId="{70BC56F1-CEAC-49DF-AC0D-3970BC23176B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0" creationId="{E4330C62-B9DF-4A23-8F88-E25F952B7028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1" creationId="{6C58FBBC-8060-4D7C-A3B1-C2855637E472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2" creationId="{C5F68FD5-6911-4A45-9AA4-A277F5E72D9E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3" creationId="{64189BD1-3DAF-4F39-93A0-61BAE5796F2A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4" creationId="{4DE73920-6EAC-4F16-8A70-20C1CE013EA5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5" creationId="{CE66ACFE-FF67-4650-862A-9AB6361261A2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6" creationId="{25949D31-735F-4680-B849-40CDEB0568CF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7" creationId="{896FFAEC-F121-44DB-A5A1-56A6B4FC987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19" creationId="{5FBEDEC8-7914-48EC-993C-08DB9F3234BA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0" creationId="{C3CE59D0-339A-42C1-9025-5B861AE2F01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1" creationId="{231EB991-623A-4409-96A5-70B9E7F7BF0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2" creationId="{AC3A4ACA-FAD0-42CB-8FAE-F551AA76C8B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3" creationId="{639F0834-41C4-40D5-91A0-9228AD36BDD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5" creationId="{9CC4FD46-89E4-4C7E-B581-AC4C441C7C1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6" creationId="{4B8DE885-C752-4379-8C99-FE02911249E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7" creationId="{15292430-2FB3-448B-991B-A75417DCFF00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8" creationId="{C2A3AACC-02D7-40DC-850A-DB3105324C8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29" creationId="{CFB4B9EF-9FCA-41B9-B793-2F7583BD4A0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1" creationId="{ADAE49CA-0B9E-4C22-8401-4A4DB32312B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2" creationId="{6F7F3A23-FEDA-40B8-BE26-48349134F78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3" creationId="{1AEC6B8F-B593-4CE7-95F3-8E38F68FA6A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4" creationId="{2EB9FC02-E605-4170-A6F5-57C78D30A75A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5" creationId="{6641CF58-CF93-4F75-BC47-3F0E1E4CC1D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7" creationId="{4D5A06EC-9B50-434D-96B8-20C15FD27BAA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8" creationId="{46356989-417C-4D54-AB83-B6E56BA63A7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39" creationId="{333BC17E-9F0D-44F5-BDA7-E17FDD5FF25B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0" creationId="{BF67777F-B166-4EBC-A9A8-53F9C130C5D5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1" creationId="{EA6D455B-30AE-459E-992B-277764CC91E8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2" creationId="{39DEA28F-FD48-4072-91A6-0BF277064D0C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3" creationId="{C5C306FA-4FCD-41A3-8681-48FF482FFBD1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4" creationId="{BBB40947-736D-42A5-8313-88717F67D9C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5" creationId="{6CACCCB1-7705-4BA2-98C8-A639B0FCD5B3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6" creationId="{D7D2D519-3041-42CA-9FAF-1F887575E4B2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7" creationId="{1872B54F-9D59-4321-8A77-0DF1D6B61A4F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8" creationId="{016A9D50-7362-44F8-A9DB-ECF01273D076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49" creationId="{D1F88C78-FF05-4E92-8CA4-149B2C077284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0" creationId="{07864730-543E-489C-8245-FEC6AFB2DEC1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1" creationId="{F51705E9-AB3E-4D30-A740-AAC31AFDCCBE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2" creationId="{68F83958-9FAF-4434-9F6A-FF8D893223BD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3" creationId="{94BE2C2E-9C91-496F-8FB6-AAF97E47067A}"/>
          </ac:spMkLst>
        </pc:spChg>
        <pc:spChg chg="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4" creationId="{863046BC-515D-4A12-A6D4-873F0D4E6166}"/>
          </ac:spMkLst>
        </pc:spChg>
        <pc:spChg chg="add mod">
          <ac:chgData name="Eftychios Protopapadakis" userId="8f2990f904bdbe98" providerId="LiveId" clId="{7184545D-2B97-4BF1-9687-24644B333107}" dt="2020-10-18T07:23:41.185" v="382" actId="1076"/>
          <ac:spMkLst>
            <pc:docMk/>
            <pc:sldMk cId="1757176704" sldId="280"/>
            <ac:spMk id="155" creationId="{390F7770-D911-44E1-81B8-D46C2CC25D21}"/>
          </ac:spMkLst>
        </pc:s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4" creationId="{106F29A1-72C3-47B9-809C-219CB3B661E2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5" creationId="{704580A4-0338-47EC-A186-C73A2C7A18A1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22" creationId="{27012342-D551-49B8-8E5A-4F63C38AF79F}"/>
          </ac:grpSpMkLst>
        </pc:grpChg>
        <pc:grpChg chg="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36" creationId="{2989A38F-3A37-4FD2-BB69-416866AE4E46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48" creationId="{AD00AEE5-5ED7-4D3B-8EB5-8DFFC9195E2F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51" creationId="{7B2B5DDE-EB95-4F97-A9D6-F6B873871C48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54" creationId="{8D6C9910-C405-490E-89B1-C334F6F4193E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57" creationId="{39CFB131-86C9-4FD3-9B65-1C001C2052B7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60" creationId="{813098D3-4CA6-4C7E-B658-DA53FFD8863C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63" creationId="{BE656B52-EC76-4557-A1D6-4F388CE9222B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66" creationId="{98CD5F3D-AC23-4932-9471-62AE800272BD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69" creationId="{77D02730-6CCE-4BA1-8B38-46D96A2977B1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74" creationId="{A62F77DE-EEFB-4C34-9A4F-E74EF2AC5777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77" creationId="{98DCDEDE-5AC9-4B68-ABF1-6925425B146A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80" creationId="{FF2DE030-1CA3-48BC-BA51-9C1DCCE2602B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83" creationId="{30DDC492-C5F1-4DBD-ABEB-5D0A65EA68F6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86" creationId="{AABF65CE-9B9F-4DDD-B173-828FB0AFA8A5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89" creationId="{B3578DB8-A27D-4901-AB8A-FD5F8BB0A598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04" creationId="{E057E1C9-98F7-4AFC-9281-14864315E1AE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18" creationId="{2A6F038C-8CF0-41DE-81F3-6AA3C13BCA4B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24" creationId="{E7E146C6-91BE-4B22-B07B-F8380F4DAC21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30" creationId="{15147EFF-71C5-41E4-AEB9-C6387142B5A1}"/>
          </ac:grpSpMkLst>
        </pc:grpChg>
        <pc:grpChg chg="add mod">
          <ac:chgData name="Eftychios Protopapadakis" userId="8f2990f904bdbe98" providerId="LiveId" clId="{7184545D-2B97-4BF1-9687-24644B333107}" dt="2020-10-18T07:23:41.185" v="382" actId="1076"/>
          <ac:grpSpMkLst>
            <pc:docMk/>
            <pc:sldMk cId="1757176704" sldId="280"/>
            <ac:grpSpMk id="136" creationId="{515A699C-D215-4689-9159-5A8456BE3751}"/>
          </ac:grpSpMkLst>
        </pc:grpChg>
      </pc:sldChg>
      <pc:sldChg chg="addSp delSp modSp mod">
        <pc:chgData name="Eftychios Protopapadakis" userId="8f2990f904bdbe98" providerId="LiveId" clId="{7184545D-2B97-4BF1-9687-24644B333107}" dt="2020-10-18T14:34:51.540" v="991" actId="6549"/>
        <pc:sldMkLst>
          <pc:docMk/>
          <pc:sldMk cId="1339222712" sldId="281"/>
        </pc:sldMkLst>
        <pc:spChg chg="mod">
          <ac:chgData name="Eftychios Protopapadakis" userId="8f2990f904bdbe98" providerId="LiveId" clId="{7184545D-2B97-4BF1-9687-24644B333107}" dt="2020-10-18T07:24:34.794" v="390" actId="20577"/>
          <ac:spMkLst>
            <pc:docMk/>
            <pc:sldMk cId="1339222712" sldId="281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24:10.229" v="383" actId="478"/>
          <ac:spMkLst>
            <pc:docMk/>
            <pc:sldMk cId="1339222712" sldId="281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14:34:51.540" v="991" actId="6549"/>
          <ac:spMkLst>
            <pc:docMk/>
            <pc:sldMk cId="1339222712" sldId="281"/>
            <ac:spMk id="3" creationId="{D9A0AE11-11C0-4418-A258-E6F7FE156FC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" creationId="{B2B6853F-B842-46F2-A9C1-C025FCDD970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" creationId="{87420445-0094-43AD-A21A-EBF741FB193C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" creationId="{4462C81E-E460-4A7F-B621-F8F3D58C5FA5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" creationId="{D606926F-4932-4E33-B937-EA605DFCDE6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" creationId="{9B9B1B95-3349-47D8-91B9-CF84DB93FEC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" creationId="{238D462B-664C-43EE-8B97-762F4F665034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5" creationId="{E6C15201-0D61-4BF4-A75C-1D1E6996B923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6" creationId="{71628473-F35F-4695-9B90-E3901BC5ABB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7" creationId="{A49EC7BF-E170-43DB-A63E-A99AE23B8A7D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8" creationId="{4A25E218-7903-4F29-B493-41C6B8ED4146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9" creationId="{BA9FB3F2-963A-4F60-ACEC-1D12EAC0769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0" creationId="{DE80DBAF-7103-459B-8B3A-59BA3FF9CB7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1" creationId="{79A030AF-D3BA-425D-B52C-156A293A8865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2" creationId="{2B9D39A2-1B42-49DB-95CD-B882F99FB52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3" creationId="{40B19126-B572-491C-BC1C-ED863E5A5BDA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4" creationId="{BBD75EAE-EBDC-42AF-A977-CAF44A80793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5" creationId="{62345892-C022-46E5-A641-0AFD67E672E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6" creationId="{770F4785-D9C0-4297-A6F7-9CEA884E63E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7" creationId="{46A4D575-A395-4897-8466-E4A949EE7C8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8" creationId="{4D746F87-7871-432F-8624-93CBF1B1189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29" creationId="{B58BEE8B-78F3-44B5-AC24-9888676F5644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0" creationId="{5E61FF98-5C7B-4D0A-9700-890576FB997D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1" creationId="{A2428C96-1DD2-44E2-A5A2-000A88A1A03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2" creationId="{BAE61079-2307-4B61-82EB-3A4EEB8CA74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3" creationId="{9643BCD1-C922-44B5-AF30-720B6A44B17E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4" creationId="{42E3FE2A-6343-492C-BBFA-5E8DDAC3F0F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5" creationId="{5B4DC14B-68CA-43B8-9BD5-4A30CD75288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6" creationId="{5F1E7C24-94B5-4618-90FE-93E35AF567F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7" creationId="{AE4FED32-FD85-41D2-9C57-2AFB0511300C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8" creationId="{032FA805-E855-417C-B843-C1FB92E3E7D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39" creationId="{1970BA53-A5CD-4725-A81B-AFFD437A8ED5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0" creationId="{62179281-7053-4233-AED0-62C03DC859FC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1" creationId="{61104D28-BD69-4598-9880-B2E2BFF037D4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2" creationId="{042DB628-1F4D-456A-8F1E-5E1D185A6E39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3" creationId="{19A7C97E-D248-41CE-BDD1-AAEE2308C46C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5" creationId="{00125C0E-2568-44DF-A20C-37C614D43550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6" creationId="{C31BBDEC-67A3-44F2-8126-6DFFF0B87E5E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8" creationId="{64C565E7-C748-4A07-913D-6CF6DC9C0430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49" creationId="{C9BD7AB5-E9C9-41A8-B74C-E04AC41346C6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1" creationId="{01185AA6-B5AB-468F-A3E6-C1E0A8AE0FD8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2" creationId="{DCFDA513-7D44-482B-9B39-7D0C3B5FB2E2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4" creationId="{01C2D3FB-327B-4203-B6EE-E35B06CCB0FC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5" creationId="{22F01038-C5CA-4322-AE50-EE82209A9B67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7" creationId="{AED32A09-9CF9-4EAC-8280-6829CCE8F71D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58" creationId="{D853846C-78D4-40FB-976A-A18A2AEB1032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0" creationId="{953BB024-75ED-41F3-B023-9070FE22CE29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1" creationId="{3C95259A-27CD-48BE-9A12-3F3B41F7FDAF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3" creationId="{99003A07-DC49-42CE-905F-27F97DF17146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4" creationId="{523EE57C-08F3-45FD-BF64-075E4758BA7A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6" creationId="{90E4A4AB-7605-4179-ABD6-4FCA339226CD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7" creationId="{2AE0B92B-3376-43F3-8231-F1CE09E0BF55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8" creationId="{24742761-0659-4D70-8973-AFF35AD5140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69" creationId="{12A8ABFC-24D6-44A9-86AD-DE81BA8EB28B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1" creationId="{9E7A1D23-A77C-4BA1-80BF-D3386CBFA5E1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2" creationId="{0CBFAF9E-FE0B-4B9F-8663-89C1DC2060BB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4" creationId="{E84BFCC2-13CD-47A2-A4FC-BBF9E1245317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5" creationId="{DF5C23CE-65CB-44F1-AA14-43AFD73FD1C1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7" creationId="{BDF18FA8-B6FE-4535-AFE7-49A37DC90218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78" creationId="{7A6C1DA4-CA2B-4F35-BE16-57C1C8BA64F2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0" creationId="{CA2DDBDC-47AB-44F8-948F-E9849B414065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1" creationId="{C93D5256-2C1D-4A29-8466-85A41B5B7376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3" creationId="{A972139A-B954-4CEB-9FC4-64398F92CE37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4" creationId="{73EEAC18-F26B-4B7F-BAAA-35E59FC0CE12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6" creationId="{8FB4A2CC-7154-4288-8606-223AD0225A73}"/>
          </ac:spMkLst>
        </pc:spChg>
        <pc:spChg chg="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7" creationId="{AA2C0D89-A856-4A26-99B7-F70A49BF23FA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8" creationId="{EE4C4064-C271-4FB4-86F5-BC905212706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89" creationId="{B79D2141-442B-4150-9960-F827A1ED377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0" creationId="{3B28E56B-57E7-41D9-BC0D-C5C749CCA60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1" creationId="{121B2881-9F34-436E-AC4C-CB157ED1071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2" creationId="{655F6EDA-125B-433B-B6E3-FF6E0FF1036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3" creationId="{DB5FDF68-6B01-43B2-8206-A42EB8666B6A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4" creationId="{51700C70-DB16-405C-9858-7DA86329A2F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5" creationId="{5116C895-4735-4C79-8149-4C4B9D1310E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6" creationId="{B8F2366C-6D02-43DB-B327-F892FDD0C94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7" creationId="{89BE1D21-5AD0-4C7E-83D1-4349A67061CE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8" creationId="{56B51E82-6472-44F7-BFA8-3B59D861B21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99" creationId="{2B82330E-D0CB-41F8-8CD7-FD2E1198EE8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0" creationId="{2FAE7102-7892-460B-80D0-F0ECAFA7495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1" creationId="{1104096F-9CA8-42D9-A2F1-D51B28EA49D4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2" creationId="{5411039A-6090-431A-80F0-863ED627BF7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3" creationId="{552F268D-3D85-4F0B-B7BD-FC9D3A3DD00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4" creationId="{06C3A142-D009-4E4E-9149-64E779652F5E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5" creationId="{D627B59C-127A-4258-A693-5C0592B788E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6" creationId="{19D623E5-058B-4D86-BCFA-BA94E9CC4076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7" creationId="{15453D4F-6949-46CD-92A0-19D0AB0776BE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8" creationId="{1FF4E2EA-7DB9-4835-8E4D-2EE00E507C7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09" creationId="{CE011D32-E92C-4838-B338-21AA2A39768C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0" creationId="{5B3A645A-8CA3-445D-8ABD-AD6D5B722FB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1" creationId="{169169C1-9A30-4D6C-9CAD-581FE3AF5F7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2" creationId="{B3E10EB8-1CEA-4F09-A050-9877E9A26C7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3" creationId="{0A1AB219-6032-492A-BFCF-D0690C76BFF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4" creationId="{44AB45BB-6557-4D64-993D-6B19BD9E209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5" creationId="{318FC286-4FE8-4E0D-8CAB-188EF52D3804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6" creationId="{907F1BF3-DA0E-40B2-9C3C-945E5D66F8F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7" creationId="{630DF3A1-9293-42F8-AC7E-3D780B424C16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8" creationId="{BD51A3B3-2983-4B2F-A0CC-BC47F731466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19" creationId="{376B938D-BFB4-4EBD-9419-505F91F7B479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0" creationId="{44431F14-202A-4309-82A6-6D3973489F4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1" creationId="{4C25ADA0-9126-4DEF-8A1C-BCE4FF8CD79A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2" creationId="{0A2D748C-6B1D-46EC-9A99-F06455E6673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3" creationId="{36DB0234-0E9D-4025-98F5-6EAAAD7ED3D6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4" creationId="{C4FB2117-67D2-4BAC-9B98-1ECAD834F1F2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5" creationId="{F540D8C8-6189-46DA-9EF5-693F8BE52E61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6" creationId="{62932230-21DB-45F9-9B67-34268FB050F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7" creationId="{2C30D759-392F-4F68-B92D-B630C9CF151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8" creationId="{881CBA54-6CF4-4D88-8F5C-F2CA5CFBAB29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29" creationId="{BF0F8F5C-D4A4-4493-B72B-45E0F34B6A6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0" creationId="{0CB19829-B597-4A5A-82BB-90DBFCB4DBA9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1" creationId="{234456D9-97AF-405A-A3CA-4272BE9FF94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2" creationId="{61916DB2-5575-4BA0-99B6-3FF6148AFC3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3" creationId="{CD21204B-4994-44FA-8004-C1C05A6BBB19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4" creationId="{63B65F39-2575-4EC9-9B88-A858DD89259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5" creationId="{CF251246-66F7-473E-9E17-750C3CD117F7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6" creationId="{4BE6CA55-EA52-4645-9B2D-F2E16BDDFDC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7" creationId="{B2165291-F2FE-4775-99E0-7B44F5A66025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8" creationId="{606223F9-D611-4836-BEB8-4E951F91F6B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39" creationId="{D9C13B9D-57B6-4BAB-9347-509EA23DB15F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0" creationId="{0E6F30FD-57E7-4A7B-AA94-4EFDDD7C4863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1" creationId="{81D78800-6EED-4212-8102-CE699CC37814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2" creationId="{9603A247-8B0A-4672-BEFB-640F3FD6FF66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3" creationId="{6222436B-2058-49AE-A0A3-F3A69DEA92A0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4" creationId="{15873BA3-F7CB-4034-8E93-55071D133FAD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5" creationId="{8F700EB8-A766-47DA-B77D-B782F4976A78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6" creationId="{4755859D-CB90-46C3-B43D-63A3C767368B}"/>
          </ac:spMkLst>
        </pc:spChg>
        <pc:spChg chg="add mod">
          <ac:chgData name="Eftychios Protopapadakis" userId="8f2990f904bdbe98" providerId="LiveId" clId="{7184545D-2B97-4BF1-9687-24644B333107}" dt="2020-10-18T07:24:22.191" v="386" actId="1076"/>
          <ac:spMkLst>
            <pc:docMk/>
            <pc:sldMk cId="1339222712" sldId="281"/>
            <ac:spMk id="147" creationId="{07C5C755-334A-428B-8C9F-29DDC21FA58D}"/>
          </ac:spMkLst>
        </pc:s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4" creationId="{9DD00C7B-7196-482A-8920-452C120226A2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14" creationId="{2604BADB-7C31-4FB8-9FD3-5D93D758F96B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44" creationId="{C996BB8F-CF41-46BB-8FD6-F0670192BC3E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47" creationId="{109AF7E4-C717-4246-9999-0570AD6D22D0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50" creationId="{610AE344-3E46-4165-8AC4-8F58B87F8105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53" creationId="{0706F5FF-2B92-49EC-9591-485D35780704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56" creationId="{DDF37B31-FE7F-4C8D-B8FB-6D607EAB6FBE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59" creationId="{E59B3D82-1F49-4E6F-9F60-7BED0FF131B5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62" creationId="{FC5D3F6C-ABC8-4776-8A17-65F02B46388D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65" creationId="{68E21173-0B9C-481E-A01F-D627BF981231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70" creationId="{EE72461D-D051-4DFA-A0BF-04DFBCEA5E91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73" creationId="{C8C30BCD-875B-4699-9B58-3A864A298A58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76" creationId="{D3529000-BB96-4170-8B18-B72F582FA5E1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79" creationId="{246B59F7-DD3E-4591-A02C-50948C39981E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82" creationId="{0DE4AAEB-6274-4029-BDA9-CF5A555E9549}"/>
          </ac:grpSpMkLst>
        </pc:grpChg>
        <pc:grpChg chg="add mod">
          <ac:chgData name="Eftychios Protopapadakis" userId="8f2990f904bdbe98" providerId="LiveId" clId="{7184545D-2B97-4BF1-9687-24644B333107}" dt="2020-10-18T07:24:22.191" v="386" actId="1076"/>
          <ac:grpSpMkLst>
            <pc:docMk/>
            <pc:sldMk cId="1339222712" sldId="281"/>
            <ac:grpSpMk id="85" creationId="{21CED256-E0D6-4487-890B-A04D2F18C37D}"/>
          </ac:grpSpMkLst>
        </pc:grpChg>
      </pc:sldChg>
      <pc:sldChg chg="modSp mod">
        <pc:chgData name="Eftychios Protopapadakis" userId="8f2990f904bdbe98" providerId="LiveId" clId="{7184545D-2B97-4BF1-9687-24644B333107}" dt="2020-10-18T07:28:24.667" v="405" actId="27636"/>
        <pc:sldMkLst>
          <pc:docMk/>
          <pc:sldMk cId="3590559843" sldId="282"/>
        </pc:sldMkLst>
        <pc:spChg chg="mod">
          <ac:chgData name="Eftychios Protopapadakis" userId="8f2990f904bdbe98" providerId="LiveId" clId="{7184545D-2B97-4BF1-9687-24644B333107}" dt="2020-10-18T07:25:26.235" v="394" actId="20577"/>
          <ac:spMkLst>
            <pc:docMk/>
            <pc:sldMk cId="3590559843" sldId="282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07:28:24.667" v="405" actId="27636"/>
          <ac:spMkLst>
            <pc:docMk/>
            <pc:sldMk cId="3590559843" sldId="282"/>
            <ac:spMk id="3" creationId="{4EB1E34A-B370-4465-BFE2-F45B412C4665}"/>
          </ac:spMkLst>
        </pc:spChg>
      </pc:sldChg>
      <pc:sldChg chg="addSp delSp modSp mod">
        <pc:chgData name="Eftychios Protopapadakis" userId="8f2990f904bdbe98" providerId="LiveId" clId="{7184545D-2B97-4BF1-9687-24644B333107}" dt="2020-10-18T07:31:35.273" v="445" actId="1076"/>
        <pc:sldMkLst>
          <pc:docMk/>
          <pc:sldMk cId="2393374681" sldId="283"/>
        </pc:sldMkLst>
        <pc:spChg chg="mod">
          <ac:chgData name="Eftychios Protopapadakis" userId="8f2990f904bdbe98" providerId="LiveId" clId="{7184545D-2B97-4BF1-9687-24644B333107}" dt="2020-10-18T07:29:07.395" v="409" actId="20577"/>
          <ac:spMkLst>
            <pc:docMk/>
            <pc:sldMk cId="2393374681" sldId="283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7:29:10.857" v="410" actId="478"/>
          <ac:spMkLst>
            <pc:docMk/>
            <pc:sldMk cId="2393374681" sldId="283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" creationId="{0A3B5B40-BD8C-4060-9112-D8FB9E1FB4B6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7" creationId="{2341FC29-4E77-48E8-900E-4C4CE03F7DA1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9" creationId="{59C064EB-99EC-4C8E-ACFA-F0FDA45B7C5B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2" creationId="{6D0E6CDA-24DA-49A1-98EE-35B89FC151B5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3" creationId="{359BD66A-D4EB-4C31-9DB1-D87FD3772B01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4" creationId="{77E97C9F-ABC9-4CF7-96BA-070DA7CBE9A8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5" creationId="{24204F75-18A2-4489-A08F-195A15B2AC48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6" creationId="{4BBC297E-34D3-4DC9-B41A-ADBC14594C7C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7" creationId="{5CE1A34A-98A7-4DEC-84BC-B3E39A017547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8" creationId="{A986C6B9-3DB6-42D0-A77B-6636EC419357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19" creationId="{55978689-5B3D-404B-A37C-FFDBF52CE69C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0" creationId="{E3A69766-AA65-4B50-A52F-D165D1B59946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1" creationId="{E25B781C-1FBE-4D87-84C2-89DA6D917FED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2" creationId="{AD52CAE4-9B34-4D91-B45C-D234470B0FC9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3" creationId="{DC016A67-4B2B-4413-8E3E-29D17E3622AD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4" creationId="{2B606789-129A-434B-A127-7B15A358B93E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5" creationId="{2CFE614D-E851-4E07-9497-737AD499F7DB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6" creationId="{C3C6EFFF-02D2-415E-84E9-CE985F47EEF6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7" creationId="{0E2304DE-4AE1-4464-BA8E-FC136B493297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8" creationId="{13F6CDEB-05E5-4467-BAB7-1F05DA701223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29" creationId="{5CEAE1BC-7A61-4C3A-8F08-97790C4F76C3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0" creationId="{86B494D7-1096-41EE-AFD7-1F062C6DC62B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2" creationId="{6D1B424B-430B-4D83-879F-BA139FE87264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3" creationId="{17C92C7B-5229-4C3F-BD98-9B9A53C56D2F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4" creationId="{52B286FC-50CD-4408-84A2-7B2468FD0C2C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5" creationId="{CABF4901-6796-41F2-B859-875A266FE615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6" creationId="{189E472A-7354-4DAB-8244-0541035667D0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7" creationId="{DC8E2E2C-5403-43ED-99A5-87E3984CD4DE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8" creationId="{1CCA3DFA-5B38-4CB4-970F-F67FAA330071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39" creationId="{A225856E-0A64-4499-AF02-F91CCAB5B68E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40" creationId="{45F2C670-0B0F-419E-974D-D23FD4531861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41" creationId="{9CCB4850-99B3-4FE8-810F-58E8A244CF79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42" creationId="{4655F2D8-B345-42E6-829F-C530CC4B3423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43" creationId="{C0C04C55-49EB-4A9D-ADE4-CFC8A48917F3}"/>
          </ac:spMkLst>
        </pc:spChg>
        <pc:spChg chg="mod">
          <ac:chgData name="Eftychios Protopapadakis" userId="8f2990f904bdbe98" providerId="LiveId" clId="{7184545D-2B97-4BF1-9687-24644B333107}" dt="2020-10-18T07:29:47.304" v="424" actId="1035"/>
          <ac:spMkLst>
            <pc:docMk/>
            <pc:sldMk cId="2393374681" sldId="283"/>
            <ac:spMk id="44" creationId="{1FD95D2A-09EC-420E-A0D9-78291AA6438A}"/>
          </ac:spMkLst>
        </pc:spChg>
        <pc:spChg chg="add mod">
          <ac:chgData name="Eftychios Protopapadakis" userId="8f2990f904bdbe98" providerId="LiveId" clId="{7184545D-2B97-4BF1-9687-24644B333107}" dt="2020-10-18T07:29:29.286" v="413" actId="1076"/>
          <ac:spMkLst>
            <pc:docMk/>
            <pc:sldMk cId="2393374681" sldId="283"/>
            <ac:spMk id="45" creationId="{DBFFB1B7-E181-49F9-9615-C0B9EC1745B9}"/>
          </ac:spMkLst>
        </pc:spChg>
        <pc:spChg chg="add mod">
          <ac:chgData name="Eftychios Protopapadakis" userId="8f2990f904bdbe98" providerId="LiveId" clId="{7184545D-2B97-4BF1-9687-24644B333107}" dt="2020-10-18T07:29:31.784" v="414" actId="14100"/>
          <ac:spMkLst>
            <pc:docMk/>
            <pc:sldMk cId="2393374681" sldId="283"/>
            <ac:spMk id="46" creationId="{2F103297-2FB8-4204-8201-869D3CC971BA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49" creationId="{585B2687-FD6B-4373-9091-B3B9A8F7C6F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1" creationId="{73E1296E-6BD6-416B-9994-EBDFA5A55779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3" creationId="{AC567CE5-DA9F-4D91-AC67-6D5C3F081EDE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5" creationId="{5BB6662E-0FD0-4015-8D97-8BCDDB3C6EFD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7" creationId="{5BE2CCAF-56B2-4648-9CB1-D973070497E1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59" creationId="{A277407B-9CAB-4DC8-9A15-979CDC840FD9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61" creationId="{0BE86382-56B4-4CD5-AD39-05EE4B79265B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63" creationId="{387B21C2-A813-4708-9000-0724B6304E9E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65" creationId="{0032FA55-0A1B-4EDC-97B4-D651B3AF5977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67" creationId="{3120A6EF-B715-4100-BC59-7B0F8C615961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69" creationId="{51148731-98A3-44E7-9998-BBE147B025B5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71" creationId="{F820CBBB-70E7-4661-9118-F8FC0EFD9EA6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73" creationId="{79D29928-EF95-4E1E-8CE5-D07AAE32408A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75" creationId="{CACE6C95-D653-4E4D-911E-5492C8A1E5F6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77" creationId="{1FA1823E-53F1-431B-9979-D904E53D8534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79" creationId="{368FE30B-9BAE-4DFB-B92E-520F34A41D46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81" creationId="{E6075173-CA9B-45AB-8E12-88817C5EFEB4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83" creationId="{C158C2EA-DF16-445E-BEEB-7062E33D39F0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85" creationId="{6F7DD480-D9C8-46A0-A84A-92D745F70E14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87" creationId="{D6E85ABD-BED2-4802-B13F-AE696879913D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89" creationId="{55D90E74-24D5-4F7F-91DF-11A484BCEE18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91" creationId="{C87F6A34-8C28-4D35-A9EE-46B7C37471A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93" creationId="{1C59586D-694C-44DE-AEF9-A5AA2E9E17E6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95" creationId="{1D39A446-284B-4B36-8E21-F268F41C9912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97" creationId="{3F054DA5-A166-4C24-BFB7-C875C2D82796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99" creationId="{CF6C45F6-A8FC-4727-A779-BD18760F6462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01" creationId="{16670D1F-090F-4BBA-8E4B-8003835D80F9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03" creationId="{32646279-F3D8-469F-936D-5296C0E9F17B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05" creationId="{91D2CA3C-BA22-445D-96C8-63F18E3EA5EE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07" creationId="{ABA16B9C-1DBC-4C14-A198-54393C5FFEE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09" creationId="{F4A64503-018C-4A09-B174-C71614B753DD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11" creationId="{9F4EEAE8-80CC-44A1-88C6-8BCBE1E533E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13" creationId="{9CF72FB9-9B64-451E-8338-5A9C81B4E54B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15" creationId="{3AC1D823-31B5-4322-8188-AB0FD59140B2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17" creationId="{E8814E47-513A-4880-BE29-E1FFCB93713C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19" creationId="{F47B6927-CAC7-4509-9E7C-5EC218919F1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21" creationId="{FF7256F0-8AF6-4C52-A71F-F760FD62A179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23" creationId="{8DFFD306-0358-4C5F-82A5-1AA4FA7C51A8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25" creationId="{8ACA3702-A61F-4E1B-9935-2CF1237A09B2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27" creationId="{54CC3CC5-C6DE-40B1-8833-EDB5D95345C3}"/>
          </ac:spMkLst>
        </pc:spChg>
        <pc:spChg chg="add mod">
          <ac:chgData name="Eftychios Protopapadakis" userId="8f2990f904bdbe98" providerId="LiveId" clId="{7184545D-2B97-4BF1-9687-24644B333107}" dt="2020-10-18T07:30:13.807" v="430" actId="1035"/>
          <ac:spMkLst>
            <pc:docMk/>
            <pc:sldMk cId="2393374681" sldId="283"/>
            <ac:spMk id="129" creationId="{665BB797-9A84-4BF2-BF73-377E328967D9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32" creationId="{009E97CF-F18D-4F7E-9492-57B70635EB66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34" creationId="{B9993B25-0852-47A2-98D5-2F2E51D448D4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36" creationId="{1960A540-87CD-460D-B552-C176B3932765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38" creationId="{AC217504-8742-456A-92E2-DBFAE291D14D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40" creationId="{DF2EAB6C-3CDB-468E-B200-CCB2E4C9221E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42" creationId="{595C954B-E003-41DB-AAA7-3CD172AD2E8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44" creationId="{186622EE-1935-4371-B5C4-EA90423302F5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46" creationId="{D12E1C6F-9FF7-4A57-8EAD-DDA101C055BA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48" creationId="{73621315-7E72-4752-A7DA-AA0821C98CC1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50" creationId="{71EC4334-0569-4D57-A171-A0450BE95867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52" creationId="{8882C01E-CBEA-4287-8241-8D58E2A50F26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54" creationId="{E829D9EC-DA4E-43D0-B5DC-3A58C61ABEC3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56" creationId="{946606B7-B11E-4F0D-BEC3-A17B400E70F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58" creationId="{4E63D8A1-D0B2-4337-BA96-BEA607AB986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60" creationId="{F562D8D4-41E2-4202-B523-09EFD0CA9425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62" creationId="{843F138E-2C95-4037-9778-048BB2E4F74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64" creationId="{FEBC340C-BB5E-499E-9C29-D83C84A1C55D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66" creationId="{056B1F3C-853D-4DE6-9028-0C2F26ADB197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68" creationId="{D7BAB42E-7F02-4BAC-A674-C141BB749186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70" creationId="{2182755B-820B-4A2E-9024-D7EA7CC5C945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72" creationId="{7A305314-C56E-4FF9-8AEB-C99283307959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74" creationId="{DDACF6BC-2136-4E87-AEC0-44EC18688FC2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76" creationId="{D7E94F26-3839-4D51-B8A6-1DE17176C9E2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78" creationId="{197D436C-51BF-4C29-B985-81987FD3F8F8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80" creationId="{52E56213-E625-4EEA-8737-35DB42EFA67D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82" creationId="{009F6837-C21B-4805-8701-BCA16924C8D0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84" creationId="{2CFF5273-AC71-4FF1-9111-825F59FB238C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86" creationId="{004B8E0B-7D8A-499F-9247-E0430D86A2F4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88" creationId="{4947D88E-0BFA-4E83-A7FF-5948775D8B4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90" creationId="{9AB745B0-E605-4CC6-B95F-953156646CF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92" creationId="{6951EED7-A71B-42A9-9D91-0D9B9A2DD26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94" creationId="{F1EA7A68-13C9-4F88-8859-AD663AE04016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96" creationId="{46ABD123-B5AE-47F1-8476-2835CBBB7A27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198" creationId="{010A5F8D-3766-45D2-92F4-AE13074293EC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00" creationId="{2DBB979C-E760-461B-AB4E-189CEC17881F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02" creationId="{2966F37A-639B-428F-8BA1-DFCC95A579CB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04" creationId="{C9BB00B7-C043-4B02-B77F-D4150A724D22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06" creationId="{39C65C9B-03AE-48CC-A704-12952EBBF58B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08" creationId="{9BEE90CB-0B40-4D8F-93E2-84B972F30A42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10" creationId="{EB32A7F2-448B-429C-B817-41107D6B152C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12" creationId="{F7C14A93-2301-405F-9AD9-0D5EB9D874F2}"/>
          </ac:spMkLst>
        </pc:spChg>
        <pc:spChg chg="add mod">
          <ac:chgData name="Eftychios Protopapadakis" userId="8f2990f904bdbe98" providerId="LiveId" clId="{7184545D-2B97-4BF1-9687-24644B333107}" dt="2020-10-18T07:30:32.271" v="433" actId="1076"/>
          <ac:spMkLst>
            <pc:docMk/>
            <pc:sldMk cId="2393374681" sldId="283"/>
            <ac:spMk id="214" creationId="{A175948B-A447-4282-99F3-8E5F2F834F20}"/>
          </ac:spMkLst>
        </pc:spChg>
        <pc:spChg chg="add mod">
          <ac:chgData name="Eftychios Protopapadakis" userId="8f2990f904bdbe98" providerId="LiveId" clId="{7184545D-2B97-4BF1-9687-24644B333107}" dt="2020-10-18T07:30:54.598" v="437" actId="14100"/>
          <ac:spMkLst>
            <pc:docMk/>
            <pc:sldMk cId="2393374681" sldId="283"/>
            <ac:spMk id="217" creationId="{3CA2D3D7-4B62-48DF-9B85-61CCDD0F0E61}"/>
          </ac:spMkLst>
        </pc:spChg>
        <pc:spChg chg="add mod">
          <ac:chgData name="Eftychios Protopapadakis" userId="8f2990f904bdbe98" providerId="LiveId" clId="{7184545D-2B97-4BF1-9687-24644B333107}" dt="2020-10-18T07:31:35.273" v="445" actId="1076"/>
          <ac:spMkLst>
            <pc:docMk/>
            <pc:sldMk cId="2393374681" sldId="283"/>
            <ac:spMk id="219" creationId="{B05FB643-0DC9-40C4-A1ED-F8ACD3EC2B99}"/>
          </ac:spMkLst>
        </pc:spChg>
        <pc:spChg chg="add mod">
          <ac:chgData name="Eftychios Protopapadakis" userId="8f2990f904bdbe98" providerId="LiveId" clId="{7184545D-2B97-4BF1-9687-24644B333107}" dt="2020-10-18T07:31:13.996" v="442" actId="14100"/>
          <ac:spMkLst>
            <pc:docMk/>
            <pc:sldMk cId="2393374681" sldId="283"/>
            <ac:spMk id="221" creationId="{A4918795-64A2-404E-A147-AE81741D26E5}"/>
          </ac:spMkLst>
        </pc:spChg>
        <pc:spChg chg="add mod">
          <ac:chgData name="Eftychios Protopapadakis" userId="8f2990f904bdbe98" providerId="LiveId" clId="{7184545D-2B97-4BF1-9687-24644B333107}" dt="2020-10-18T07:31:27.336" v="444" actId="1076"/>
          <ac:spMkLst>
            <pc:docMk/>
            <pc:sldMk cId="2393374681" sldId="283"/>
            <ac:spMk id="223" creationId="{809C24C1-6519-4CCA-8521-AB161E7FFDA9}"/>
          </ac:spMkLst>
        </pc:spChg>
        <pc:grpChg chg="add mod">
          <ac:chgData name="Eftychios Protopapadakis" userId="8f2990f904bdbe98" providerId="LiveId" clId="{7184545D-2B97-4BF1-9687-24644B333107}" dt="2020-10-18T07:29:47.304" v="424" actId="1035"/>
          <ac:grpSpMkLst>
            <pc:docMk/>
            <pc:sldMk cId="2393374681" sldId="283"/>
            <ac:grpSpMk id="4" creationId="{710AE006-677C-4A4B-802A-DE8BB44F551A}"/>
          </ac:grpSpMkLst>
        </pc:grpChg>
        <pc:grpChg chg="add mod">
          <ac:chgData name="Eftychios Protopapadakis" userId="8f2990f904bdbe98" providerId="LiveId" clId="{7184545D-2B97-4BF1-9687-24644B333107}" dt="2020-10-18T07:29:47.304" v="424" actId="1035"/>
          <ac:grpSpMkLst>
            <pc:docMk/>
            <pc:sldMk cId="2393374681" sldId="283"/>
            <ac:grpSpMk id="6" creationId="{D332EF81-C949-4F7D-9195-8F489C221A54}"/>
          </ac:grpSpMkLst>
        </pc:grpChg>
        <pc:grpChg chg="add mod">
          <ac:chgData name="Eftychios Protopapadakis" userId="8f2990f904bdbe98" providerId="LiveId" clId="{7184545D-2B97-4BF1-9687-24644B333107}" dt="2020-10-18T07:29:47.304" v="424" actId="1035"/>
          <ac:grpSpMkLst>
            <pc:docMk/>
            <pc:sldMk cId="2393374681" sldId="283"/>
            <ac:grpSpMk id="11" creationId="{794DE596-5F59-4E7D-A023-FBFF3F51440A}"/>
          </ac:grpSpMkLst>
        </pc:grpChg>
        <pc:grpChg chg="add mod">
          <ac:chgData name="Eftychios Protopapadakis" userId="8f2990f904bdbe98" providerId="LiveId" clId="{7184545D-2B97-4BF1-9687-24644B333107}" dt="2020-10-18T07:29:47.304" v="424" actId="1035"/>
          <ac:grpSpMkLst>
            <pc:docMk/>
            <pc:sldMk cId="2393374681" sldId="283"/>
            <ac:grpSpMk id="31" creationId="{00E7BBCE-C7FE-4A88-AA01-56EF79673E39}"/>
          </ac:grpSpMkLst>
        </pc:grpChg>
        <pc:grpChg chg="add mod">
          <ac:chgData name="Eftychios Protopapadakis" userId="8f2990f904bdbe98" providerId="LiveId" clId="{7184545D-2B97-4BF1-9687-24644B333107}" dt="2020-10-18T07:30:13.807" v="430" actId="1035"/>
          <ac:grpSpMkLst>
            <pc:docMk/>
            <pc:sldMk cId="2393374681" sldId="283"/>
            <ac:grpSpMk id="130" creationId="{E7E09AE4-016A-4B41-9393-33E3C8E6164A}"/>
          </ac:grpSpMkLst>
        </pc:grpChg>
        <pc:grpChg chg="add mod">
          <ac:chgData name="Eftychios Protopapadakis" userId="8f2990f904bdbe98" providerId="LiveId" clId="{7184545D-2B97-4BF1-9687-24644B333107}" dt="2020-10-18T07:30:32.271" v="433" actId="1076"/>
          <ac:grpSpMkLst>
            <pc:docMk/>
            <pc:sldMk cId="2393374681" sldId="283"/>
            <ac:grpSpMk id="215" creationId="{B9ACD0F3-F2C3-4208-99DA-2D057D3F968D}"/>
          </ac:grpSpMkLst>
        </pc:grpChg>
      </pc:sldChg>
      <pc:sldChg chg="addSp delSp modSp mod">
        <pc:chgData name="Eftychios Protopapadakis" userId="8f2990f904bdbe98" providerId="LiveId" clId="{7184545D-2B97-4BF1-9687-24644B333107}" dt="2020-10-18T08:08:28.352" v="476" actId="6549"/>
        <pc:sldMkLst>
          <pc:docMk/>
          <pc:sldMk cId="2305141326" sldId="284"/>
        </pc:sldMkLst>
        <pc:spChg chg="mod">
          <ac:chgData name="Eftychios Protopapadakis" userId="8f2990f904bdbe98" providerId="LiveId" clId="{7184545D-2B97-4BF1-9687-24644B333107}" dt="2020-10-18T07:31:56.739" v="449" actId="20577"/>
          <ac:spMkLst>
            <pc:docMk/>
            <pc:sldMk cId="2305141326" sldId="284"/>
            <ac:spMk id="2" creationId="{AFAB8DBF-1FE1-4747-B7D7-24FC7CEA3880}"/>
          </ac:spMkLst>
        </pc:spChg>
        <pc:spChg chg="add del mod">
          <ac:chgData name="Eftychios Protopapadakis" userId="8f2990f904bdbe98" providerId="LiveId" clId="{7184545D-2B97-4BF1-9687-24644B333107}" dt="2020-10-18T08:02:40.814" v="469" actId="1076"/>
          <ac:spMkLst>
            <pc:docMk/>
            <pc:sldMk cId="2305141326" sldId="284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8:08:28.352" v="476" actId="6549"/>
          <ac:spMkLst>
            <pc:docMk/>
            <pc:sldMk cId="2305141326" sldId="284"/>
            <ac:spMk id="5" creationId="{F0427A58-0AB2-4040-9FCA-004EA62A5F20}"/>
          </ac:spMkLst>
        </pc:spChg>
        <pc:picChg chg="add mod">
          <ac:chgData name="Eftychios Protopapadakis" userId="8f2990f904bdbe98" providerId="LiveId" clId="{7184545D-2B97-4BF1-9687-24644B333107}" dt="2020-10-18T08:02:50.099" v="471" actId="732"/>
          <ac:picMkLst>
            <pc:docMk/>
            <pc:sldMk cId="2305141326" sldId="284"/>
            <ac:picMk id="4" creationId="{9084FDBC-F195-4051-A4B1-AF074296214E}"/>
          </ac:picMkLst>
        </pc:picChg>
      </pc:sldChg>
      <pc:sldChg chg="addSp delSp modSp mod">
        <pc:chgData name="Eftychios Protopapadakis" userId="8f2990f904bdbe98" providerId="LiveId" clId="{7184545D-2B97-4BF1-9687-24644B333107}" dt="2020-10-18T14:44:39.293" v="1160" actId="313"/>
        <pc:sldMkLst>
          <pc:docMk/>
          <pc:sldMk cId="3692710031" sldId="285"/>
        </pc:sldMkLst>
        <pc:spChg chg="mod">
          <ac:chgData name="Eftychios Protopapadakis" userId="8f2990f904bdbe98" providerId="LiveId" clId="{7184545D-2B97-4BF1-9687-24644B333107}" dt="2020-10-18T08:11:08.100" v="481" actId="20577"/>
          <ac:spMkLst>
            <pc:docMk/>
            <pc:sldMk cId="3692710031" sldId="285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08:11:58.419" v="494" actId="14100"/>
          <ac:spMkLst>
            <pc:docMk/>
            <pc:sldMk cId="3692710031" sldId="285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8:12:43.429" v="537" actId="1038"/>
          <ac:spMkLst>
            <pc:docMk/>
            <pc:sldMk cId="3692710031" sldId="285"/>
            <ac:spMk id="5" creationId="{BAF3FBBF-0F85-4E92-B33D-A50C50A1DBD2}"/>
          </ac:spMkLst>
        </pc:spChg>
        <pc:spChg chg="add mod">
          <ac:chgData name="Eftychios Protopapadakis" userId="8f2990f904bdbe98" providerId="LiveId" clId="{7184545D-2B97-4BF1-9687-24644B333107}" dt="2020-10-18T08:12:43.429" v="537" actId="1038"/>
          <ac:spMkLst>
            <pc:docMk/>
            <pc:sldMk cId="3692710031" sldId="285"/>
            <ac:spMk id="7" creationId="{D105CB7E-4016-407B-8DB6-6BDC8396B271}"/>
          </ac:spMkLst>
        </pc:spChg>
        <pc:spChg chg="add mod">
          <ac:chgData name="Eftychios Protopapadakis" userId="8f2990f904bdbe98" providerId="LiveId" clId="{7184545D-2B97-4BF1-9687-24644B333107}" dt="2020-10-18T14:44:39.293" v="1160" actId="313"/>
          <ac:spMkLst>
            <pc:docMk/>
            <pc:sldMk cId="3692710031" sldId="285"/>
            <ac:spMk id="12" creationId="{E24479D5-E51D-4E91-A7E5-DC3F3D681BA3}"/>
          </ac:spMkLst>
        </pc:spChg>
        <pc:spChg chg="add mod">
          <ac:chgData name="Eftychios Protopapadakis" userId="8f2990f904bdbe98" providerId="LiveId" clId="{7184545D-2B97-4BF1-9687-24644B333107}" dt="2020-10-18T08:12:43.429" v="537" actId="1038"/>
          <ac:spMkLst>
            <pc:docMk/>
            <pc:sldMk cId="3692710031" sldId="285"/>
            <ac:spMk id="13" creationId="{9D717CFA-6F86-4D23-9509-06B5EA6300C1}"/>
          </ac:spMkLst>
        </pc:spChg>
        <pc:spChg chg="add mod">
          <ac:chgData name="Eftychios Protopapadakis" userId="8f2990f904bdbe98" providerId="LiveId" clId="{7184545D-2B97-4BF1-9687-24644B333107}" dt="2020-10-18T08:12:43.429" v="537" actId="1038"/>
          <ac:spMkLst>
            <pc:docMk/>
            <pc:sldMk cId="3692710031" sldId="285"/>
            <ac:spMk id="15" creationId="{83956EB0-C55A-45C2-8884-BD145E0E6859}"/>
          </ac:spMkLst>
        </pc:spChg>
        <pc:spChg chg="add mod">
          <ac:chgData name="Eftychios Protopapadakis" userId="8f2990f904bdbe98" providerId="LiveId" clId="{7184545D-2B97-4BF1-9687-24644B333107}" dt="2020-10-18T08:12:43.429" v="537" actId="1038"/>
          <ac:spMkLst>
            <pc:docMk/>
            <pc:sldMk cId="3692710031" sldId="285"/>
            <ac:spMk id="17" creationId="{A15346B8-3E5F-443C-94B8-50D8E0CBF6B8}"/>
          </ac:spMkLst>
        </pc:spChg>
        <pc:picChg chg="add mod">
          <ac:chgData name="Eftychios Protopapadakis" userId="8f2990f904bdbe98" providerId="LiveId" clId="{7184545D-2B97-4BF1-9687-24644B333107}" dt="2020-10-18T08:12:43.429" v="537" actId="1038"/>
          <ac:picMkLst>
            <pc:docMk/>
            <pc:sldMk cId="3692710031" sldId="285"/>
            <ac:picMk id="4" creationId="{33859064-107D-4392-A100-42D94506A2B1}"/>
          </ac:picMkLst>
        </pc:picChg>
        <pc:cxnChg chg="add del mod">
          <ac:chgData name="Eftychios Protopapadakis" userId="8f2990f904bdbe98" providerId="LiveId" clId="{7184545D-2B97-4BF1-9687-24644B333107}" dt="2020-10-18T14:44:12.628" v="1117" actId="478"/>
          <ac:cxnSpMkLst>
            <pc:docMk/>
            <pc:sldMk cId="3692710031" sldId="285"/>
            <ac:cxnSpMk id="14" creationId="{96A0E9D2-3852-4202-8AF9-8FF285DE590D}"/>
          </ac:cxnSpMkLst>
        </pc:cxnChg>
      </pc:sldChg>
      <pc:sldChg chg="addSp delSp modSp mod modClrScheme delDesignElem chgLayout">
        <pc:chgData name="Eftychios Protopapadakis" userId="8f2990f904bdbe98" providerId="LiveId" clId="{7184545D-2B97-4BF1-9687-24644B333107}" dt="2020-10-18T08:13:31.660" v="545" actId="20577"/>
        <pc:sldMkLst>
          <pc:docMk/>
          <pc:sldMk cId="1835527732" sldId="286"/>
        </pc:sldMkLst>
        <pc:spChg chg="del mod ord">
          <ac:chgData name="Eftychios Protopapadakis" userId="8f2990f904bdbe98" providerId="LiveId" clId="{7184545D-2B97-4BF1-9687-24644B333107}" dt="2020-10-18T08:13:18.351" v="538" actId="700"/>
          <ac:spMkLst>
            <pc:docMk/>
            <pc:sldMk cId="1835527732" sldId="286"/>
            <ac:spMk id="2" creationId="{AFAB8DBF-1FE1-4747-B7D7-24FC7CEA3880}"/>
          </ac:spMkLst>
        </pc:spChg>
        <pc:spChg chg="del mod ord">
          <ac:chgData name="Eftychios Protopapadakis" userId="8f2990f904bdbe98" providerId="LiveId" clId="{7184545D-2B97-4BF1-9687-24644B333107}" dt="2020-10-18T08:13:18.351" v="538" actId="700"/>
          <ac:spMkLst>
            <pc:docMk/>
            <pc:sldMk cId="1835527732" sldId="286"/>
            <ac:spMk id="3" creationId="{4EB1E34A-B370-4465-BFE2-F45B412C4665}"/>
          </ac:spMkLst>
        </pc:spChg>
        <pc:spChg chg="add mod ord">
          <ac:chgData name="Eftychios Protopapadakis" userId="8f2990f904bdbe98" providerId="LiveId" clId="{7184545D-2B97-4BF1-9687-24644B333107}" dt="2020-10-18T08:13:31.660" v="545" actId="20577"/>
          <ac:spMkLst>
            <pc:docMk/>
            <pc:sldMk cId="1835527732" sldId="286"/>
            <ac:spMk id="4" creationId="{72829FFB-D4C4-45C8-B724-8D8A3B804597}"/>
          </ac:spMkLst>
        </pc:spChg>
        <pc:spChg chg="add mod ord">
          <ac:chgData name="Eftychios Protopapadakis" userId="8f2990f904bdbe98" providerId="LiveId" clId="{7184545D-2B97-4BF1-9687-24644B333107}" dt="2020-10-18T08:13:22.414" v="539" actId="26606"/>
          <ac:spMkLst>
            <pc:docMk/>
            <pc:sldMk cId="1835527732" sldId="286"/>
            <ac:spMk id="5" creationId="{63748AAE-1DF0-40E7-B102-D09AA5711498}"/>
          </ac:spMkLst>
        </pc:spChg>
        <pc:spChg chg="add">
          <ac:chgData name="Eftychios Protopapadakis" userId="8f2990f904bdbe98" providerId="LiveId" clId="{7184545D-2B97-4BF1-9687-24644B333107}" dt="2020-10-18T08:13:22.414" v="539" actId="26606"/>
          <ac:spMkLst>
            <pc:docMk/>
            <pc:sldMk cId="1835527732" sldId="286"/>
            <ac:spMk id="7" creationId="{23962611-DFD5-4092-AAFD-559E3DFCE2C9}"/>
          </ac:spMkLst>
        </pc:spChg>
        <pc:spChg chg="del">
          <ac:chgData name="Eftychios Protopapadakis" userId="8f2990f904bdbe98" providerId="LiveId" clId="{7184545D-2B97-4BF1-9687-24644B333107}" dt="2020-10-18T08:13:18.351" v="538" actId="700"/>
          <ac:spMkLst>
            <pc:docMk/>
            <pc:sldMk cId="1835527732" sldId="286"/>
            <ac:spMk id="8" creationId="{4351DFE5-F63D-4BE0-BDA9-E3EB88F01AA5}"/>
          </ac:spMkLst>
        </pc:spChg>
        <pc:picChg chg="del">
          <ac:chgData name="Eftychios Protopapadakis" userId="8f2990f904bdbe98" providerId="LiveId" clId="{7184545D-2B97-4BF1-9687-24644B333107}" dt="2020-10-18T08:13:18.351" v="538" actId="700"/>
          <ac:picMkLst>
            <pc:docMk/>
            <pc:sldMk cId="1835527732" sldId="286"/>
            <ac:picMk id="10" creationId="{3AA16612-ACD2-4A16-8F2B-4514FD6BF28F}"/>
          </ac:picMkLst>
        </pc:picChg>
        <pc:picChg chg="add">
          <ac:chgData name="Eftychios Protopapadakis" userId="8f2990f904bdbe98" providerId="LiveId" clId="{7184545D-2B97-4BF1-9687-24644B333107}" dt="2020-10-18T08:13:22.414" v="539" actId="26606"/>
          <ac:picMkLst>
            <pc:docMk/>
            <pc:sldMk cId="1835527732" sldId="286"/>
            <ac:picMk id="12" creationId="{2270F1FA-0425-408F-9861-80BF5AFB276D}"/>
          </ac:picMkLst>
        </pc:picChg>
      </pc:sldChg>
      <pc:sldChg chg="modSp mod">
        <pc:chgData name="Eftychios Protopapadakis" userId="8f2990f904bdbe98" providerId="LiveId" clId="{7184545D-2B97-4BF1-9687-24644B333107}" dt="2020-10-18T08:15:39.172" v="590" actId="14100"/>
        <pc:sldMkLst>
          <pc:docMk/>
          <pc:sldMk cId="1974722533" sldId="287"/>
        </pc:sldMkLst>
        <pc:spChg chg="mod">
          <ac:chgData name="Eftychios Protopapadakis" userId="8f2990f904bdbe98" providerId="LiveId" clId="{7184545D-2B97-4BF1-9687-24644B333107}" dt="2020-10-18T08:14:20.312" v="549" actId="20577"/>
          <ac:spMkLst>
            <pc:docMk/>
            <pc:sldMk cId="1974722533" sldId="287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08:15:39.172" v="590" actId="14100"/>
          <ac:spMkLst>
            <pc:docMk/>
            <pc:sldMk cId="1974722533" sldId="287"/>
            <ac:spMk id="3" creationId="{4EB1E34A-B370-4465-BFE2-F45B412C4665}"/>
          </ac:spMkLst>
        </pc:spChg>
      </pc:sldChg>
      <pc:sldChg chg="addSp delSp modSp del mod">
        <pc:chgData name="Eftychios Protopapadakis" userId="8f2990f904bdbe98" providerId="LiveId" clId="{7184545D-2B97-4BF1-9687-24644B333107}" dt="2020-10-18T08:17:36.062" v="598" actId="47"/>
        <pc:sldMkLst>
          <pc:docMk/>
          <pc:sldMk cId="1585850362" sldId="288"/>
        </pc:sldMkLst>
        <pc:spChg chg="mod">
          <ac:chgData name="Eftychios Protopapadakis" userId="8f2990f904bdbe98" providerId="LiveId" clId="{7184545D-2B97-4BF1-9687-24644B333107}" dt="2020-10-18T08:16:41.953" v="592" actId="26606"/>
          <ac:spMkLst>
            <pc:docMk/>
            <pc:sldMk cId="1585850362" sldId="288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8:16:41.953" v="592" actId="26606"/>
          <ac:spMkLst>
            <pc:docMk/>
            <pc:sldMk cId="1585850362" sldId="288"/>
            <ac:spMk id="3" creationId="{4EB1E34A-B370-4465-BFE2-F45B412C4665}"/>
          </ac:spMkLst>
        </pc:spChg>
        <pc:spChg chg="add del mod">
          <ac:chgData name="Eftychios Protopapadakis" userId="8f2990f904bdbe98" providerId="LiveId" clId="{7184545D-2B97-4BF1-9687-24644B333107}" dt="2020-10-18T08:16:49.764" v="594" actId="478"/>
          <ac:spMkLst>
            <pc:docMk/>
            <pc:sldMk cId="1585850362" sldId="288"/>
            <ac:spMk id="5" creationId="{3D8F0FA6-8990-4D12-9DF7-618296D4DB25}"/>
          </ac:spMkLst>
        </pc:spChg>
        <pc:spChg chg="del">
          <ac:chgData name="Eftychios Protopapadakis" userId="8f2990f904bdbe98" providerId="LiveId" clId="{7184545D-2B97-4BF1-9687-24644B333107}" dt="2020-10-18T08:16:41.953" v="592" actId="26606"/>
          <ac:spMkLst>
            <pc:docMk/>
            <pc:sldMk cId="1585850362" sldId="288"/>
            <ac:spMk id="8" creationId="{4351DFE5-F63D-4BE0-BDA9-E3EB88F01AA5}"/>
          </ac:spMkLst>
        </pc:spChg>
        <pc:spChg chg="add">
          <ac:chgData name="Eftychios Protopapadakis" userId="8f2990f904bdbe98" providerId="LiveId" clId="{7184545D-2B97-4BF1-9687-24644B333107}" dt="2020-10-18T08:16:41.953" v="592" actId="26606"/>
          <ac:spMkLst>
            <pc:docMk/>
            <pc:sldMk cId="1585850362" sldId="288"/>
            <ac:spMk id="15" creationId="{6F66A575-7835-4400-BEDE-89F2EF034034}"/>
          </ac:spMkLst>
        </pc:spChg>
        <pc:picChg chg="add del mod">
          <ac:chgData name="Eftychios Protopapadakis" userId="8f2990f904bdbe98" providerId="LiveId" clId="{7184545D-2B97-4BF1-9687-24644B333107}" dt="2020-10-18T08:16:44.989" v="593" actId="478"/>
          <ac:picMkLst>
            <pc:docMk/>
            <pc:sldMk cId="1585850362" sldId="288"/>
            <ac:picMk id="4" creationId="{EBD48913-7F00-401D-B56B-E053634AE18C}"/>
          </ac:picMkLst>
        </pc:picChg>
        <pc:picChg chg="add del mod">
          <ac:chgData name="Eftychios Protopapadakis" userId="8f2990f904bdbe98" providerId="LiveId" clId="{7184545D-2B97-4BF1-9687-24644B333107}" dt="2020-10-18T08:17:34.239" v="597" actId="478"/>
          <ac:picMkLst>
            <pc:docMk/>
            <pc:sldMk cId="1585850362" sldId="288"/>
            <ac:picMk id="7" creationId="{D258648D-6641-404D-9364-A01FDA82CDCF}"/>
          </ac:picMkLst>
        </pc:picChg>
        <pc:picChg chg="del">
          <ac:chgData name="Eftychios Protopapadakis" userId="8f2990f904bdbe98" providerId="LiveId" clId="{7184545D-2B97-4BF1-9687-24644B333107}" dt="2020-10-18T08:16:41.953" v="592" actId="26606"/>
          <ac:picMkLst>
            <pc:docMk/>
            <pc:sldMk cId="1585850362" sldId="288"/>
            <ac:picMk id="10" creationId="{3AA16612-ACD2-4A16-8F2B-4514FD6BF28F}"/>
          </ac:picMkLst>
        </pc:picChg>
      </pc:sldChg>
      <pc:sldChg chg="addSp delSp modSp mod">
        <pc:chgData name="Eftychios Protopapadakis" userId="8f2990f904bdbe98" providerId="LiveId" clId="{7184545D-2B97-4BF1-9687-24644B333107}" dt="2020-10-18T14:51:23.912" v="1366" actId="14100"/>
        <pc:sldMkLst>
          <pc:docMk/>
          <pc:sldMk cId="1474816681" sldId="289"/>
        </pc:sldMkLst>
        <pc:spChg chg="mod">
          <ac:chgData name="Eftychios Protopapadakis" userId="8f2990f904bdbe98" providerId="LiveId" clId="{7184545D-2B97-4BF1-9687-24644B333107}" dt="2020-10-18T08:17:45.755" v="604" actId="20577"/>
          <ac:spMkLst>
            <pc:docMk/>
            <pc:sldMk cId="1474816681" sldId="289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14:47:48.537" v="1161" actId="478"/>
          <ac:spMkLst>
            <pc:docMk/>
            <pc:sldMk cId="1474816681" sldId="289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14:51:23.912" v="1366" actId="14100"/>
          <ac:spMkLst>
            <pc:docMk/>
            <pc:sldMk cId="1474816681" sldId="289"/>
            <ac:spMk id="9" creationId="{59A84757-753C-4C87-A12E-109E2E2CFD05}"/>
          </ac:spMkLst>
        </pc:spChg>
        <pc:picChg chg="add mod">
          <ac:chgData name="Eftychios Protopapadakis" userId="8f2990f904bdbe98" providerId="LiveId" clId="{7184545D-2B97-4BF1-9687-24644B333107}" dt="2020-10-18T14:47:53.771" v="1163" actId="1076"/>
          <ac:picMkLst>
            <pc:docMk/>
            <pc:sldMk cId="1474816681" sldId="289"/>
            <ac:picMk id="2050" creationId="{2E005782-B5C2-44DA-9605-7E75B917C7C3}"/>
          </ac:picMkLst>
        </pc:picChg>
      </pc:sldChg>
      <pc:sldChg chg="addSp delSp modSp mod">
        <pc:chgData name="Eftychios Protopapadakis" userId="8f2990f904bdbe98" providerId="LiveId" clId="{7184545D-2B97-4BF1-9687-24644B333107}" dt="2020-10-18T14:53:06.075" v="1370" actId="1076"/>
        <pc:sldMkLst>
          <pc:docMk/>
          <pc:sldMk cId="2518050927" sldId="290"/>
        </pc:sldMkLst>
        <pc:spChg chg="mod">
          <ac:chgData name="Eftychios Protopapadakis" userId="8f2990f904bdbe98" providerId="LiveId" clId="{7184545D-2B97-4BF1-9687-24644B333107}" dt="2020-10-18T08:18:02.147" v="608" actId="20577"/>
          <ac:spMkLst>
            <pc:docMk/>
            <pc:sldMk cId="2518050927" sldId="290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14:52:53.773" v="1367" actId="22"/>
          <ac:spMkLst>
            <pc:docMk/>
            <pc:sldMk cId="2518050927" sldId="290"/>
            <ac:spMk id="3" creationId="{4EB1E34A-B370-4465-BFE2-F45B412C4665}"/>
          </ac:spMkLst>
        </pc:spChg>
        <pc:picChg chg="add mod">
          <ac:chgData name="Eftychios Protopapadakis" userId="8f2990f904bdbe98" providerId="LiveId" clId="{7184545D-2B97-4BF1-9687-24644B333107}" dt="2020-10-18T14:53:06.075" v="1370" actId="1076"/>
          <ac:picMkLst>
            <pc:docMk/>
            <pc:sldMk cId="2518050927" sldId="290"/>
            <ac:picMk id="4" creationId="{469BBC2C-7A21-44E1-A826-972A30ADFB31}"/>
          </ac:picMkLst>
        </pc:picChg>
      </pc:sldChg>
      <pc:sldChg chg="addSp delSp modSp mod">
        <pc:chgData name="Eftychios Protopapadakis" userId="8f2990f904bdbe98" providerId="LiveId" clId="{7184545D-2B97-4BF1-9687-24644B333107}" dt="2020-10-18T14:58:27.530" v="1436" actId="20577"/>
        <pc:sldMkLst>
          <pc:docMk/>
          <pc:sldMk cId="999962349" sldId="291"/>
        </pc:sldMkLst>
        <pc:spChg chg="mod">
          <ac:chgData name="Eftychios Protopapadakis" userId="8f2990f904bdbe98" providerId="LiveId" clId="{7184545D-2B97-4BF1-9687-24644B333107}" dt="2020-10-18T10:10:45.854" v="781" actId="20577"/>
          <ac:spMkLst>
            <pc:docMk/>
            <pc:sldMk cId="999962349" sldId="291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14:54:33.730" v="1371" actId="478"/>
          <ac:spMkLst>
            <pc:docMk/>
            <pc:sldMk cId="999962349" sldId="291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14:58:27.530" v="1436" actId="20577"/>
          <ac:spMkLst>
            <pc:docMk/>
            <pc:sldMk cId="999962349" sldId="291"/>
            <ac:spMk id="5" creationId="{45F86521-B3CE-4247-AF76-862C5A4B4626}"/>
          </ac:spMkLst>
        </pc:spChg>
        <pc:spChg chg="add mod">
          <ac:chgData name="Eftychios Protopapadakis" userId="8f2990f904bdbe98" providerId="LiveId" clId="{7184545D-2B97-4BF1-9687-24644B333107}" dt="2020-10-18T14:57:48.017" v="1409" actId="122"/>
          <ac:spMkLst>
            <pc:docMk/>
            <pc:sldMk cId="999962349" sldId="291"/>
            <ac:spMk id="9" creationId="{DC140C7F-2968-4BAF-95EF-F461E7592440}"/>
          </ac:spMkLst>
        </pc:spChg>
        <pc:picChg chg="add mod">
          <ac:chgData name="Eftychios Protopapadakis" userId="8f2990f904bdbe98" providerId="LiveId" clId="{7184545D-2B97-4BF1-9687-24644B333107}" dt="2020-10-18T14:56:34.698" v="1378" actId="1076"/>
          <ac:picMkLst>
            <pc:docMk/>
            <pc:sldMk cId="999962349" sldId="291"/>
            <ac:picMk id="4098" creationId="{05D86E7E-78B7-4CE8-9D25-89EAD26263FC}"/>
          </ac:picMkLst>
        </pc:picChg>
        <pc:picChg chg="add mod">
          <ac:chgData name="Eftychios Protopapadakis" userId="8f2990f904bdbe98" providerId="LiveId" clId="{7184545D-2B97-4BF1-9687-24644B333107}" dt="2020-10-18T14:56:38.380" v="1379" actId="1076"/>
          <ac:picMkLst>
            <pc:docMk/>
            <pc:sldMk cId="999962349" sldId="291"/>
            <ac:picMk id="4100" creationId="{15FEF9D8-3ABA-4589-86CC-7A6EA59BA89C}"/>
          </ac:picMkLst>
        </pc:picChg>
      </pc:sldChg>
      <pc:sldChg chg="addSp delSp modSp mod">
        <pc:chgData name="Eftychios Protopapadakis" userId="8f2990f904bdbe98" providerId="LiveId" clId="{7184545D-2B97-4BF1-9687-24644B333107}" dt="2020-10-18T10:10:04.252" v="777" actId="1076"/>
        <pc:sldMkLst>
          <pc:docMk/>
          <pc:sldMk cId="599814169" sldId="292"/>
        </pc:sldMkLst>
        <pc:spChg chg="mod">
          <ac:chgData name="Eftychios Protopapadakis" userId="8f2990f904bdbe98" providerId="LiveId" clId="{7184545D-2B97-4BF1-9687-24644B333107}" dt="2020-10-18T10:09:46.558" v="773" actId="20577"/>
          <ac:spMkLst>
            <pc:docMk/>
            <pc:sldMk cId="599814169" sldId="292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10:09:32.821" v="767" actId="478"/>
          <ac:spMkLst>
            <pc:docMk/>
            <pc:sldMk cId="599814169" sldId="292"/>
            <ac:spMk id="3" creationId="{4EB1E34A-B370-4465-BFE2-F45B412C4665}"/>
          </ac:spMkLst>
        </pc:spChg>
        <pc:picChg chg="add mod">
          <ac:chgData name="Eftychios Protopapadakis" userId="8f2990f904bdbe98" providerId="LiveId" clId="{7184545D-2B97-4BF1-9687-24644B333107}" dt="2020-10-18T10:10:04.252" v="777" actId="1076"/>
          <ac:picMkLst>
            <pc:docMk/>
            <pc:sldMk cId="599814169" sldId="292"/>
            <ac:picMk id="2050" creationId="{923A6A73-F186-45F9-9DD1-5D999E08584B}"/>
          </ac:picMkLst>
        </pc:picChg>
      </pc:sldChg>
      <pc:sldChg chg="modSp mod">
        <pc:chgData name="Eftychios Protopapadakis" userId="8f2990f904bdbe98" providerId="LiveId" clId="{7184545D-2B97-4BF1-9687-24644B333107}" dt="2020-10-18T10:05:52.752" v="766" actId="27636"/>
        <pc:sldMkLst>
          <pc:docMk/>
          <pc:sldMk cId="3708097977" sldId="293"/>
        </pc:sldMkLst>
        <pc:spChg chg="mod">
          <ac:chgData name="Eftychios Protopapadakis" userId="8f2990f904bdbe98" providerId="LiveId" clId="{7184545D-2B97-4BF1-9687-24644B333107}" dt="2020-10-18T10:05:31.247" v="761" actId="20577"/>
          <ac:spMkLst>
            <pc:docMk/>
            <pc:sldMk cId="3708097977" sldId="293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10:05:52.752" v="766" actId="27636"/>
          <ac:spMkLst>
            <pc:docMk/>
            <pc:sldMk cId="3708097977" sldId="293"/>
            <ac:spMk id="3" creationId="{4EB1E34A-B370-4465-BFE2-F45B412C4665}"/>
          </ac:spMkLst>
        </pc:spChg>
      </pc:sldChg>
      <pc:sldChg chg="addSp delSp modSp add del mod">
        <pc:chgData name="Eftychios Protopapadakis" userId="8f2990f904bdbe98" providerId="LiveId" clId="{7184545D-2B97-4BF1-9687-24644B333107}" dt="2020-10-18T10:05:24.032" v="759" actId="20577"/>
        <pc:sldMkLst>
          <pc:docMk/>
          <pc:sldMk cId="1764678552" sldId="294"/>
        </pc:sldMkLst>
        <pc:spChg chg="mod">
          <ac:chgData name="Eftychios Protopapadakis" userId="8f2990f904bdbe98" providerId="LiveId" clId="{7184545D-2B97-4BF1-9687-24644B333107}" dt="2020-10-18T10:05:24.032" v="759" actId="20577"/>
          <ac:spMkLst>
            <pc:docMk/>
            <pc:sldMk cId="1764678552" sldId="294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9:58:56.089" v="644" actId="478"/>
          <ac:spMkLst>
            <pc:docMk/>
            <pc:sldMk cId="1764678552" sldId="294"/>
            <ac:spMk id="3" creationId="{4EB1E34A-B370-4465-BFE2-F45B412C4665}"/>
          </ac:spMkLst>
        </pc:spChg>
        <pc:picChg chg="add del mod">
          <ac:chgData name="Eftychios Protopapadakis" userId="8f2990f904bdbe98" providerId="LiveId" clId="{7184545D-2B97-4BF1-9687-24644B333107}" dt="2020-10-18T10:00:07.535" v="654" actId="478"/>
          <ac:picMkLst>
            <pc:docMk/>
            <pc:sldMk cId="1764678552" sldId="294"/>
            <ac:picMk id="1026" creationId="{FF5E6DED-7AFF-4435-8B4E-D7980354D380}"/>
          </ac:picMkLst>
        </pc:picChg>
        <pc:picChg chg="add mod">
          <ac:chgData name="Eftychios Protopapadakis" userId="8f2990f904bdbe98" providerId="LiveId" clId="{7184545D-2B97-4BF1-9687-24644B333107}" dt="2020-10-18T10:04:50.574" v="745"/>
          <ac:picMkLst>
            <pc:docMk/>
            <pc:sldMk cId="1764678552" sldId="294"/>
            <ac:picMk id="1028" creationId="{25A4CBE7-6EE6-41E5-8D79-37B6495155F6}"/>
          </ac:picMkLst>
        </pc:picChg>
      </pc:sldChg>
      <pc:sldChg chg="addSp delSp modSp mod">
        <pc:chgData name="Eftychios Protopapadakis" userId="8f2990f904bdbe98" providerId="LiveId" clId="{7184545D-2B97-4BF1-9687-24644B333107}" dt="2020-10-18T10:01:07.735" v="701" actId="20577"/>
        <pc:sldMkLst>
          <pc:docMk/>
          <pc:sldMk cId="2931930191" sldId="295"/>
        </pc:sldMkLst>
        <pc:spChg chg="mod">
          <ac:chgData name="Eftychios Protopapadakis" userId="8f2990f904bdbe98" providerId="LiveId" clId="{7184545D-2B97-4BF1-9687-24644B333107}" dt="2020-10-18T10:01:07.735" v="701" actId="20577"/>
          <ac:spMkLst>
            <pc:docMk/>
            <pc:sldMk cId="2931930191" sldId="295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09:56:13.593" v="609" actId="478"/>
          <ac:spMkLst>
            <pc:docMk/>
            <pc:sldMk cId="2931930191" sldId="295"/>
            <ac:spMk id="3" creationId="{4EB1E34A-B370-4465-BFE2-F45B412C4665}"/>
          </ac:spMkLst>
        </pc:spChg>
        <pc:spChg chg="add mod">
          <ac:chgData name="Eftychios Protopapadakis" userId="8f2990f904bdbe98" providerId="LiveId" clId="{7184545D-2B97-4BF1-9687-24644B333107}" dt="2020-10-18T09:58:04.895" v="643" actId="14100"/>
          <ac:spMkLst>
            <pc:docMk/>
            <pc:sldMk cId="2931930191" sldId="295"/>
            <ac:spMk id="9" creationId="{7DCB2ABF-1199-4F10-8C32-340BACFD35F4}"/>
          </ac:spMkLst>
        </pc:spChg>
        <pc:graphicFrameChg chg="add mod">
          <ac:chgData name="Eftychios Protopapadakis" userId="8f2990f904bdbe98" providerId="LiveId" clId="{7184545D-2B97-4BF1-9687-24644B333107}" dt="2020-10-18T09:57:22.091" v="627" actId="1076"/>
          <ac:graphicFrameMkLst>
            <pc:docMk/>
            <pc:sldMk cId="2931930191" sldId="295"/>
            <ac:graphicFrameMk id="4" creationId="{CC44E0E0-77CD-41D3-A9A0-893FC471C341}"/>
          </ac:graphicFrameMkLst>
        </pc:graphicFrameChg>
      </pc:sldChg>
      <pc:sldChg chg="del">
        <pc:chgData name="Eftychios Protopapadakis" userId="8f2990f904bdbe98" providerId="LiveId" clId="{7184545D-2B97-4BF1-9687-24644B333107}" dt="2020-10-18T10:12:58.926" v="782" actId="47"/>
        <pc:sldMkLst>
          <pc:docMk/>
          <pc:sldMk cId="2582984308" sldId="296"/>
        </pc:sldMkLst>
      </pc:sldChg>
      <pc:sldChg chg="del">
        <pc:chgData name="Eftychios Protopapadakis" userId="8f2990f904bdbe98" providerId="LiveId" clId="{7184545D-2B97-4BF1-9687-24644B333107}" dt="2020-10-18T10:05:07.464" v="748" actId="47"/>
        <pc:sldMkLst>
          <pc:docMk/>
          <pc:sldMk cId="3555460869" sldId="297"/>
        </pc:sldMkLst>
      </pc:sldChg>
      <pc:sldChg chg="add del">
        <pc:chgData name="Eftychios Protopapadakis" userId="8f2990f904bdbe98" providerId="LiveId" clId="{7184545D-2B97-4BF1-9687-24644B333107}" dt="2020-10-18T10:15:18.451" v="842" actId="47"/>
        <pc:sldMkLst>
          <pc:docMk/>
          <pc:sldMk cId="803214307" sldId="298"/>
        </pc:sldMkLst>
      </pc:sldChg>
      <pc:sldChg chg="del">
        <pc:chgData name="Eftychios Protopapadakis" userId="8f2990f904bdbe98" providerId="LiveId" clId="{7184545D-2B97-4BF1-9687-24644B333107}" dt="2020-10-18T10:05:08.374" v="749" actId="47"/>
        <pc:sldMkLst>
          <pc:docMk/>
          <pc:sldMk cId="1475226320" sldId="299"/>
        </pc:sldMkLst>
      </pc:sldChg>
      <pc:sldChg chg="addSp delSp modSp add del mod delDesignElem chgLayout">
        <pc:chgData name="Eftychios Protopapadakis" userId="8f2990f904bdbe98" providerId="LiveId" clId="{7184545D-2B97-4BF1-9687-24644B333107}" dt="2020-10-18T10:15:17.709" v="840" actId="47"/>
        <pc:sldMkLst>
          <pc:docMk/>
          <pc:sldMk cId="1660274551" sldId="300"/>
        </pc:sldMkLst>
        <pc:spChg chg="del">
          <ac:chgData name="Eftychios Protopapadakis" userId="8f2990f904bdbe98" providerId="LiveId" clId="{7184545D-2B97-4BF1-9687-24644B333107}" dt="2020-10-18T10:13:04.320" v="783" actId="700"/>
          <ac:spMkLst>
            <pc:docMk/>
            <pc:sldMk cId="1660274551" sldId="300"/>
            <ac:spMk id="2" creationId="{AFAB8DBF-1FE1-4747-B7D7-24FC7CEA3880}"/>
          </ac:spMkLst>
        </pc:spChg>
        <pc:spChg chg="del">
          <ac:chgData name="Eftychios Protopapadakis" userId="8f2990f904bdbe98" providerId="LiveId" clId="{7184545D-2B97-4BF1-9687-24644B333107}" dt="2020-10-18T10:13:04.320" v="783" actId="700"/>
          <ac:spMkLst>
            <pc:docMk/>
            <pc:sldMk cId="1660274551" sldId="300"/>
            <ac:spMk id="3" creationId="{4EB1E34A-B370-4465-BFE2-F45B412C4665}"/>
          </ac:spMkLst>
        </pc:spChg>
        <pc:spChg chg="add mod ord">
          <ac:chgData name="Eftychios Protopapadakis" userId="8f2990f904bdbe98" providerId="LiveId" clId="{7184545D-2B97-4BF1-9687-24644B333107}" dt="2020-10-18T10:15:17.568" v="839" actId="26606"/>
          <ac:spMkLst>
            <pc:docMk/>
            <pc:sldMk cId="1660274551" sldId="300"/>
            <ac:spMk id="4" creationId="{254A2143-D91A-47C9-A131-3841451F25F0}"/>
          </ac:spMkLst>
        </pc:spChg>
        <pc:spChg chg="add del mod ord">
          <ac:chgData name="Eftychios Protopapadakis" userId="8f2990f904bdbe98" providerId="LiveId" clId="{7184545D-2B97-4BF1-9687-24644B333107}" dt="2020-10-18T10:15:17.568" v="839" actId="26606"/>
          <ac:spMkLst>
            <pc:docMk/>
            <pc:sldMk cId="1660274551" sldId="300"/>
            <ac:spMk id="5" creationId="{7F07CCC8-8868-4920-BB9E-4EFFD5358B6E}"/>
          </ac:spMkLst>
        </pc:spChg>
        <pc:spChg chg="del">
          <ac:chgData name="Eftychios Protopapadakis" userId="8f2990f904bdbe98" providerId="LiveId" clId="{7184545D-2B97-4BF1-9687-24644B333107}" dt="2020-10-18T10:13:04.320" v="783" actId="700"/>
          <ac:spMkLst>
            <pc:docMk/>
            <pc:sldMk cId="1660274551" sldId="300"/>
            <ac:spMk id="8" creationId="{4351DFE5-F63D-4BE0-BDA9-E3EB88F01AA5}"/>
          </ac:spMkLst>
        </pc:spChg>
        <pc:spChg chg="add del">
          <ac:chgData name="Eftychios Protopapadakis" userId="8f2990f904bdbe98" providerId="LiveId" clId="{7184545D-2B97-4BF1-9687-24644B333107}" dt="2020-10-18T10:13:33.758" v="812" actId="26606"/>
          <ac:spMkLst>
            <pc:docMk/>
            <pc:sldMk cId="1660274551" sldId="300"/>
            <ac:spMk id="11" creationId="{7CA0DAA6-33B8-4A25-810D-2F4D816FB40E}"/>
          </ac:spMkLst>
        </pc:spChg>
        <pc:spChg chg="add del">
          <ac:chgData name="Eftychios Protopapadakis" userId="8f2990f904bdbe98" providerId="LiveId" clId="{7184545D-2B97-4BF1-9687-24644B333107}" dt="2020-10-18T10:13:41.710" v="814" actId="26606"/>
          <ac:spMkLst>
            <pc:docMk/>
            <pc:sldMk cId="1660274551" sldId="300"/>
            <ac:spMk id="15" creationId="{33CD251C-A887-4D2F-925B-FC097198538B}"/>
          </ac:spMkLst>
        </pc:spChg>
        <pc:spChg chg="add del">
          <ac:chgData name="Eftychios Protopapadakis" userId="8f2990f904bdbe98" providerId="LiveId" clId="{7184545D-2B97-4BF1-9687-24644B333107}" dt="2020-10-18T10:13:41.710" v="814" actId="26606"/>
          <ac:spMkLst>
            <pc:docMk/>
            <pc:sldMk cId="1660274551" sldId="300"/>
            <ac:spMk id="16" creationId="{662A3FAA-D056-4098-8115-EA61EAF068CF}"/>
          </ac:spMkLst>
        </pc:spChg>
        <pc:spChg chg="add del">
          <ac:chgData name="Eftychios Protopapadakis" userId="8f2990f904bdbe98" providerId="LiveId" clId="{7184545D-2B97-4BF1-9687-24644B333107}" dt="2020-10-18T10:13:41.710" v="814" actId="26606"/>
          <ac:spMkLst>
            <pc:docMk/>
            <pc:sldMk cId="1660274551" sldId="300"/>
            <ac:spMk id="17" creationId="{7F07CCC8-8868-4920-BB9E-4EFFD5358B6E}"/>
          </ac:spMkLst>
        </pc:spChg>
        <pc:spChg chg="add del">
          <ac:chgData name="Eftychios Protopapadakis" userId="8f2990f904bdbe98" providerId="LiveId" clId="{7184545D-2B97-4BF1-9687-24644B333107}" dt="2020-10-18T10:13:46.922" v="816" actId="26606"/>
          <ac:spMkLst>
            <pc:docMk/>
            <pc:sldMk cId="1660274551" sldId="300"/>
            <ac:spMk id="20" creationId="{B9951BD9-0868-4CDB-ACD6-9C4209B5E412}"/>
          </ac:spMkLst>
        </pc:spChg>
        <pc:spChg chg="add del">
          <ac:chgData name="Eftychios Protopapadakis" userId="8f2990f904bdbe98" providerId="LiveId" clId="{7184545D-2B97-4BF1-9687-24644B333107}" dt="2020-10-18T10:15:17.568" v="839" actId="26606"/>
          <ac:spMkLst>
            <pc:docMk/>
            <pc:sldMk cId="1660274551" sldId="300"/>
            <ac:spMk id="22" creationId="{33CD251C-A887-4D2F-925B-FC097198538B}"/>
          </ac:spMkLst>
        </pc:spChg>
        <pc:spChg chg="add del">
          <ac:chgData name="Eftychios Protopapadakis" userId="8f2990f904bdbe98" providerId="LiveId" clId="{7184545D-2B97-4BF1-9687-24644B333107}" dt="2020-10-18T10:15:17.568" v="839" actId="26606"/>
          <ac:spMkLst>
            <pc:docMk/>
            <pc:sldMk cId="1660274551" sldId="300"/>
            <ac:spMk id="24" creationId="{662A3FAA-D056-4098-8115-EA61EAF068CF}"/>
          </ac:spMkLst>
        </pc:spChg>
        <pc:spChg chg="add del">
          <ac:chgData name="Eftychios Protopapadakis" userId="8f2990f904bdbe98" providerId="LiveId" clId="{7184545D-2B97-4BF1-9687-24644B333107}" dt="2020-10-18T10:15:17.568" v="839" actId="26606"/>
          <ac:spMkLst>
            <pc:docMk/>
            <pc:sldMk cId="1660274551" sldId="300"/>
            <ac:spMk id="25" creationId="{7F07CCC8-8868-4920-BB9E-4EFFD5358B6E}"/>
          </ac:spMkLst>
        </pc:spChg>
        <pc:grpChg chg="add del">
          <ac:chgData name="Eftychios Protopapadakis" userId="8f2990f904bdbe98" providerId="LiveId" clId="{7184545D-2B97-4BF1-9687-24644B333107}" dt="2020-10-18T10:13:41.710" v="814" actId="26606"/>
          <ac:grpSpMkLst>
            <pc:docMk/>
            <pc:sldMk cId="1660274551" sldId="300"/>
            <ac:grpSpMk id="12" creationId="{2C3846A5-A498-4C9E-B4DC-13532657D717}"/>
          </ac:grpSpMkLst>
        </pc:grpChg>
        <pc:grpChg chg="add del">
          <ac:chgData name="Eftychios Protopapadakis" userId="8f2990f904bdbe98" providerId="LiveId" clId="{7184545D-2B97-4BF1-9687-24644B333107}" dt="2020-10-18T10:15:17.568" v="839" actId="26606"/>
          <ac:grpSpMkLst>
            <pc:docMk/>
            <pc:sldMk cId="1660274551" sldId="300"/>
            <ac:grpSpMk id="23" creationId="{2C3846A5-A498-4C9E-B4DC-13532657D717}"/>
          </ac:grpSpMkLst>
        </pc:grpChg>
        <pc:picChg chg="add del">
          <ac:chgData name="Eftychios Protopapadakis" userId="8f2990f904bdbe98" providerId="LiveId" clId="{7184545D-2B97-4BF1-9687-24644B333107}" dt="2020-10-18T10:13:33.758" v="812" actId="26606"/>
          <ac:picMkLst>
            <pc:docMk/>
            <pc:sldMk cId="1660274551" sldId="300"/>
            <ac:picMk id="7" creationId="{3F535382-2F89-43FE-8CBE-7592C8113393}"/>
          </ac:picMkLst>
        </pc:picChg>
        <pc:picChg chg="del">
          <ac:chgData name="Eftychios Protopapadakis" userId="8f2990f904bdbe98" providerId="LiveId" clId="{7184545D-2B97-4BF1-9687-24644B333107}" dt="2020-10-18T10:13:04.320" v="783" actId="700"/>
          <ac:picMkLst>
            <pc:docMk/>
            <pc:sldMk cId="1660274551" sldId="300"/>
            <ac:picMk id="10" creationId="{3AA16612-ACD2-4A16-8F2B-4514FD6BF28F}"/>
          </ac:picMkLst>
        </pc:picChg>
        <pc:picChg chg="add del">
          <ac:chgData name="Eftychios Protopapadakis" userId="8f2990f904bdbe98" providerId="LiveId" clId="{7184545D-2B97-4BF1-9687-24644B333107}" dt="2020-10-18T10:13:46.922" v="816" actId="26606"/>
          <ac:picMkLst>
            <pc:docMk/>
            <pc:sldMk cId="1660274551" sldId="300"/>
            <ac:picMk id="19" creationId="{D6198E52-9459-49A0-8BD9-9DDE3E131A12}"/>
          </ac:picMkLst>
        </pc:picChg>
      </pc:sldChg>
      <pc:sldChg chg="addSp delSp modSp mod">
        <pc:chgData name="Eftychios Protopapadakis" userId="8f2990f904bdbe98" providerId="LiveId" clId="{7184545D-2B97-4BF1-9687-24644B333107}" dt="2020-10-18T13:19:34.817" v="935" actId="20577"/>
        <pc:sldMkLst>
          <pc:docMk/>
          <pc:sldMk cId="3940475228" sldId="301"/>
        </pc:sldMkLst>
        <pc:spChg chg="mod">
          <ac:chgData name="Eftychios Protopapadakis" userId="8f2990f904bdbe98" providerId="LiveId" clId="{7184545D-2B97-4BF1-9687-24644B333107}" dt="2020-10-18T06:03:45.625" v="197" actId="20577"/>
          <ac:spMkLst>
            <pc:docMk/>
            <pc:sldMk cId="3940475228" sldId="301"/>
            <ac:spMk id="2" creationId="{AFAB8DBF-1FE1-4747-B7D7-24FC7CEA3880}"/>
          </ac:spMkLst>
        </pc:spChg>
        <pc:spChg chg="mod">
          <ac:chgData name="Eftychios Protopapadakis" userId="8f2990f904bdbe98" providerId="LiveId" clId="{7184545D-2B97-4BF1-9687-24644B333107}" dt="2020-10-18T13:19:34.817" v="935" actId="20577"/>
          <ac:spMkLst>
            <pc:docMk/>
            <pc:sldMk cId="3940475228" sldId="301"/>
            <ac:spMk id="3" creationId="{4EB1E34A-B370-4465-BFE2-F45B412C4665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39" creationId="{0688DCC8-FDA0-4464-9603-4311B01D9326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0" creationId="{5F84FE4F-859E-4517-A1EA-15E1EC51140E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1" creationId="{D80AA789-8FE1-486E-8702-E66A92545D23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2" creationId="{81CAA756-71C3-4E61-8DA8-041EF429ABF1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3" creationId="{4B3BEF13-B6DC-4329-A5E7-75279C2AC759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4" creationId="{019A9389-5616-44C3-A34C-7783E7923224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5" creationId="{01BD66E9-105D-42EC-9A8D-444E25A5EC98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7" creationId="{9123CEDE-3AD5-40F1-B619-D51FFBA75EE2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8" creationId="{888D2E3A-F06E-46E9-A316-DF8D807EB052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49" creationId="{D859D203-BE66-473D-8DDE-9A390327BC3B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0" creationId="{ED94F145-406E-482F-A693-597482222598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1" creationId="{55C527C8-8073-49A4-A3F3-70B9676F8B64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2" creationId="{327A3C15-4395-4DC9-B2BE-AF32D94186FB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3" creationId="{45D92298-3F1D-4C20-B20C-D73C1B8A7533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4" creationId="{A63865C9-65BC-417C-8790-93AABA1B1E38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5" creationId="{74741B35-A194-4FF6-A797-E13FB3EFBB84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7" creationId="{36C2663E-CAEE-4124-B390-D391399B8396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8" creationId="{18D60951-E519-4D3B-96BE-F7DD1826FD0E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59" creationId="{B1EAC840-1EE4-4021-9635-594BA3693B93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0" creationId="{45975ADF-D3C9-47CF-8D8C-AD34948F102C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1" creationId="{6244D482-49E1-4426-945C-A1FD736165EE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2" creationId="{7191BF01-9392-48F6-B137-43A46D1C6CCD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3" creationId="{90F4D22B-9F1F-42C2-AD53-D84F35BA5120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4" creationId="{D839F873-89C7-4AE8-8EB7-61F07006151C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5" creationId="{A5E695F4-34FC-4EB7-8C69-FA5044BFD65F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8" creationId="{7F1C64EA-3534-4AB2-A93C-821A69724235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69" creationId="{49426AA5-E4A9-4A8F-B8D7-AAA522FE0348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0" creationId="{3F2CC364-E57F-4994-BFCE-9BF2DBDC882A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1" creationId="{2E138759-4EF7-49C7-B2FE-5AE695875C33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2" creationId="{6720CE44-57A4-4FA5-923A-EEA177CDEFC9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3" creationId="{017B6BBF-A8BA-4FD6-A928-0F5B638A5C35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4" creationId="{7E044AC5-F21E-4A3E-A45E-05D24A5833F6}"/>
          </ac:spMkLst>
        </pc:spChg>
        <pc:spChg chg="mod">
          <ac:chgData name="Eftychios Protopapadakis" userId="8f2990f904bdbe98" providerId="LiveId" clId="{7184545D-2B97-4BF1-9687-24644B333107}" dt="2020-10-18T06:04:58.596" v="220" actId="1076"/>
          <ac:spMkLst>
            <pc:docMk/>
            <pc:sldMk cId="3940475228" sldId="301"/>
            <ac:spMk id="75" creationId="{07BE42BC-BB86-4517-9353-886746F1CD81}"/>
          </ac:spMkLst>
        </pc:spChg>
        <pc:grpChg chg="del">
          <ac:chgData name="Eftychios Protopapadakis" userId="8f2990f904bdbe98" providerId="LiveId" clId="{7184545D-2B97-4BF1-9687-24644B333107}" dt="2020-10-18T06:04:53.001" v="219" actId="478"/>
          <ac:grpSpMkLst>
            <pc:docMk/>
            <pc:sldMk cId="3940475228" sldId="301"/>
            <ac:grpSpMk id="6" creationId="{D9D928BF-507D-43B3-954D-8356734308E1}"/>
          </ac:grpSpMkLst>
        </pc:grpChg>
        <pc:grpChg chg="add mod">
          <ac:chgData name="Eftychios Protopapadakis" userId="8f2990f904bdbe98" providerId="LiveId" clId="{7184545D-2B97-4BF1-9687-24644B333107}" dt="2020-10-18T06:04:58.596" v="220" actId="1076"/>
          <ac:grpSpMkLst>
            <pc:docMk/>
            <pc:sldMk cId="3940475228" sldId="301"/>
            <ac:grpSpMk id="38" creationId="{F87F7D23-DEFA-417E-9170-C0AEBD88A32E}"/>
          </ac:grpSpMkLst>
        </pc:grpChg>
        <pc:grpChg chg="mod">
          <ac:chgData name="Eftychios Protopapadakis" userId="8f2990f904bdbe98" providerId="LiveId" clId="{7184545D-2B97-4BF1-9687-24644B333107}" dt="2020-10-18T06:04:58.596" v="220" actId="1076"/>
          <ac:grpSpMkLst>
            <pc:docMk/>
            <pc:sldMk cId="3940475228" sldId="301"/>
            <ac:grpSpMk id="46" creationId="{5FC7CEBB-0E85-4813-8A32-1B39AA206077}"/>
          </ac:grpSpMkLst>
        </pc:grpChg>
        <pc:grpChg chg="mod">
          <ac:chgData name="Eftychios Protopapadakis" userId="8f2990f904bdbe98" providerId="LiveId" clId="{7184545D-2B97-4BF1-9687-24644B333107}" dt="2020-10-18T06:04:58.596" v="220" actId="1076"/>
          <ac:grpSpMkLst>
            <pc:docMk/>
            <pc:sldMk cId="3940475228" sldId="301"/>
            <ac:grpSpMk id="56" creationId="{04BCA782-D1DB-4A75-AD6A-7763FEAED3D8}"/>
          </ac:grpSpMkLst>
        </pc:grpChg>
        <pc:grpChg chg="mod">
          <ac:chgData name="Eftychios Protopapadakis" userId="8f2990f904bdbe98" providerId="LiveId" clId="{7184545D-2B97-4BF1-9687-24644B333107}" dt="2020-10-18T06:04:58.596" v="220" actId="1076"/>
          <ac:grpSpMkLst>
            <pc:docMk/>
            <pc:sldMk cId="3940475228" sldId="301"/>
            <ac:grpSpMk id="66" creationId="{941EBC26-9E31-4C3B-9357-1CA352D89F7A}"/>
          </ac:grpSpMkLst>
        </pc:grpChg>
        <pc:grpChg chg="mod">
          <ac:chgData name="Eftychios Protopapadakis" userId="8f2990f904bdbe98" providerId="LiveId" clId="{7184545D-2B97-4BF1-9687-24644B333107}" dt="2020-10-18T06:04:58.596" v="220" actId="1076"/>
          <ac:grpSpMkLst>
            <pc:docMk/>
            <pc:sldMk cId="3940475228" sldId="301"/>
            <ac:grpSpMk id="67" creationId="{3AFF4C9E-1143-476E-B0C8-BF31DB7BC559}"/>
          </ac:grpSpMkLst>
        </pc:grpChg>
      </pc:sldChg>
      <pc:sldChg chg="addSp delSp modSp new mod setBg">
        <pc:chgData name="Eftychios Protopapadakis" userId="8f2990f904bdbe98" providerId="LiveId" clId="{7184545D-2B97-4BF1-9687-24644B333107}" dt="2020-10-18T07:13:37.189" v="314" actId="20577"/>
        <pc:sldMkLst>
          <pc:docMk/>
          <pc:sldMk cId="1742657382" sldId="302"/>
        </pc:sldMkLst>
        <pc:spChg chg="mod">
          <ac:chgData name="Eftychios Protopapadakis" userId="8f2990f904bdbe98" providerId="LiveId" clId="{7184545D-2B97-4BF1-9687-24644B333107}" dt="2020-10-18T07:12:33.910" v="286" actId="20577"/>
          <ac:spMkLst>
            <pc:docMk/>
            <pc:sldMk cId="1742657382" sldId="302"/>
            <ac:spMk id="2" creationId="{61645FFA-6AA2-48A6-B0E7-F95C498963F1}"/>
          </ac:spMkLst>
        </pc:spChg>
        <pc:spChg chg="del mod">
          <ac:chgData name="Eftychios Protopapadakis" userId="8f2990f904bdbe98" providerId="LiveId" clId="{7184545D-2B97-4BF1-9687-24644B333107}" dt="2020-10-18T07:12:51.632" v="287" actId="478"/>
          <ac:spMkLst>
            <pc:docMk/>
            <pc:sldMk cId="1742657382" sldId="302"/>
            <ac:spMk id="3" creationId="{BB0E63B2-336D-4016-A446-99DC9EDC529A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" creationId="{7AAF50A8-CF07-4754-BBB2-5E4CC5DA34D0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" creationId="{3A495BCE-8E89-4352-BE72-1295E2A1EF5F}"/>
          </ac:spMkLst>
        </pc:spChg>
        <pc:spChg chg="add">
          <ac:chgData name="Eftychios Protopapadakis" userId="8f2990f904bdbe98" providerId="LiveId" clId="{7184545D-2B97-4BF1-9687-24644B333107}" dt="2020-10-18T07:11:25.246" v="280" actId="26606"/>
          <ac:spMkLst>
            <pc:docMk/>
            <pc:sldMk cId="1742657382" sldId="302"/>
            <ac:spMk id="8" creationId="{4351DFE5-F63D-4BE0-BDA9-E3EB88F01AA5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9" creationId="{DB11D5D5-6747-45B0-8B29-573C5B764696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1" creationId="{AD8DF0FC-CF03-4B54-91B3-F584F810E875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2" creationId="{62F31024-0C93-4F64-ABA4-DCC96D339D28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3" creationId="{7C6E992C-4038-472C-8CDA-66839CB86BD9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5" creationId="{758853AF-E1AD-47FD-97FA-BAB48CB9ED9F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6" creationId="{54E913B8-41A3-49EF-887E-F58303DDE70D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7" creationId="{0BBE7C54-1961-486D-9B8B-DC98C2B00833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8" creationId="{7CE01536-DED6-4ABC-9B87-E072811B21B6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19" creationId="{A155E188-1A96-4C1A-AF18-8AF78921E79D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0" creationId="{806890AC-7750-4547-9457-F6E87D83189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2" creationId="{B316439C-9AD0-406E-BB75-E66733C9728E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3" creationId="{477ADDE4-350B-4796-B4DA-C7E99419D0E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4" creationId="{91FB8735-7079-4BE0-831B-EEFA9543961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5" creationId="{3E34A8DB-81B9-4BE6-B980-47447B426DC1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6" creationId="{C33F1887-92D6-489C-BDC1-68FC4AAB37C7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7" creationId="{1448FE89-9CDF-4325-A6E4-CB6B63466D8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8" creationId="{2264DA78-D4F4-453B-B163-165BCC856F5D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29" creationId="{93198597-3D6D-4075-AD1C-E4789BCD81B7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0" creationId="{6461ECF6-E746-4375-AFB2-DC171982DADA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1" creationId="{DBD423D8-5769-4866-8637-32773CE6964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2" creationId="{DD2FE83F-923B-407F-A185-C9400D3EE10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3" creationId="{4B57C373-3050-48D5-8934-F746A0ACC89E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4" creationId="{5A922929-A713-49EF-B0F7-02130CAA2B96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6" creationId="{4DCE3096-4D9B-4EA8-800C-170D0601A148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7" creationId="{3AF9844F-2D6B-4AAA-BFB6-3D7DC9983124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8" creationId="{BAFF0560-A508-47B2-96B7-B93B4ACEEC96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39" creationId="{AA66988F-740C-44D1-BBAB-9A585C3A4396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0" creationId="{1E08B435-96E5-436A-99C7-C914C83E7518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1" creationId="{533EB4D3-68F0-4721-9B81-8354E0EBABA3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2" creationId="{54E4357C-8D6B-4F05-BBDA-094F3FB68FAE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3" creationId="{D357472A-4DC8-487A-BED0-DCA5A0D0EFA9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4" creationId="{C6884442-0410-45F8-B1B3-87DEAB0DC98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5" creationId="{0EB2C82E-F3BE-4694-9BB7-C71E672BEC6B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6" creationId="{169E1049-DD9E-4FEC-A8CE-FEF149F583E6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8" creationId="{2F03BE53-D927-4B51-AD54-0218B875DC6F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49" creationId="{9510AB50-8A3D-47B6-8D3B-BEA1555531E9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1" creationId="{C721EB53-D3D5-4F31-B2BD-CEB0A580222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2" creationId="{0D5DD2E0-E92B-46BF-84AC-D8AE3A5E6518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4" creationId="{67F4FB84-A946-4A79-B47C-90BA0090195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5" creationId="{7982F621-6241-4D0C-BA79-C02E90F1736F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7" creationId="{381AB49A-E266-45DD-994E-7A565DB096A7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58" creationId="{24C1489C-794B-4B88-A808-7372FF12FEA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0" creationId="{CE9BA5BF-0F25-43C5-91C7-057838E430B1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1" creationId="{C4C5EBF4-3ED8-4284-B28A-4329622C951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2" creationId="{CD2788BB-9C58-4412-842A-9E32874F6F04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3" creationId="{C6CD7C91-DD38-4D45-835F-F74A35A2D7C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4" creationId="{2EC12599-DD95-42FD-98DC-D72DA9BD5AD0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5" creationId="{AC7E0CDE-0682-4950-BD6A-201F83C3BE7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6" creationId="{9C86B5F6-44FF-4D00-AF64-B1C42AB350C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7" creationId="{09D0ACBA-4D5B-4066-9E47-F63F1C155E4C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8" creationId="{B14E84B1-BD29-49F4-848B-B169B857E1AA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69" creationId="{EAD9C8D2-F1A3-42E4-AE1F-BC864A0B705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0" creationId="{7E267F7B-7035-4DF0-ACFF-B73121CC53DA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1" creationId="{2F2E99C5-CA18-4993-8A91-A4503C0BB23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2" creationId="{FFF389E5-8489-4F5A-BE20-11E5F5343335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3" creationId="{3E9604A0-1037-4726-8358-235ECA4BC007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4" creationId="{44D39D29-E283-41FE-A300-246F61647708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5" creationId="{9788A71A-9387-481B-BDC1-B8E3AA039F7D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6" creationId="{970EE614-76F8-4E32-BE00-FBFD53D980B0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7" creationId="{01ABA22B-7413-41DF-A259-98DE9777DDCB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79" creationId="{9330A38F-9A65-41EF-9B40-A1EFF4FAC7F6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0" creationId="{2DD201BD-70AC-48C5-92AD-416953D00CE2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2" creationId="{6A800E3A-194F-4C5B-85FA-B8B7623DC15A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3" creationId="{E5AA589E-DE69-4AE7-BF1B-ED237C003223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4" creationId="{4ECA4F13-CAB3-4ED3-B698-8AC2602CE3C3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6" creationId="{4377884F-6110-40FD-8795-FBEAC3072AD0}"/>
          </ac:spMkLst>
        </pc:spChg>
        <pc:spChg chg="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7" creationId="{09031035-0B36-4035-A085-C5EA5A58650E}"/>
          </ac:spMkLst>
        </pc:spChg>
        <pc:spChg chg="add mod">
          <ac:chgData name="Eftychios Protopapadakis" userId="8f2990f904bdbe98" providerId="LiveId" clId="{7184545D-2B97-4BF1-9687-24644B333107}" dt="2020-10-18T07:13:01.468" v="290" actId="1076"/>
          <ac:spMkLst>
            <pc:docMk/>
            <pc:sldMk cId="1742657382" sldId="302"/>
            <ac:spMk id="88" creationId="{1B70DBE6-9098-4B2D-9973-95C028BB76C6}"/>
          </ac:spMkLst>
        </pc:spChg>
        <pc:spChg chg="add mod">
          <ac:chgData name="Eftychios Protopapadakis" userId="8f2990f904bdbe98" providerId="LiveId" clId="{7184545D-2B97-4BF1-9687-24644B333107}" dt="2020-10-18T07:13:37.189" v="314" actId="20577"/>
          <ac:spMkLst>
            <pc:docMk/>
            <pc:sldMk cId="1742657382" sldId="302"/>
            <ac:spMk id="89" creationId="{A922A579-9EDE-44CB-93DF-9369193497B8}"/>
          </ac:spMkLst>
        </pc:s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4" creationId="{D201C40F-5201-404B-AD63-1285E488F1CB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14" creationId="{A6DB8E79-F09D-4AC6-B660-E101C2ACCC73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21" creationId="{820CAF5E-95CA-4625-9642-749BF1D401B7}"/>
          </ac:grpSpMkLst>
        </pc:grpChg>
        <pc:grpChg chg="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35" creationId="{A51B6F5F-06D4-4DE8-AB3B-E5993EF3E1D1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47" creationId="{42439A4C-F919-463A-AC86-1C7381F82853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50" creationId="{B151CE55-C605-4132-93BE-8925C96ACFCF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53" creationId="{F15B75CD-47AE-44A7-A944-10C5FCC70B89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56" creationId="{3DBCB86B-AD31-4E04-BAAE-7645DEB74D5F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59" creationId="{CD29FCCC-6072-422F-8C1F-DE19BF463F2B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78" creationId="{BE465B67-76CF-4159-9E31-30D329263B99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81" creationId="{CC65730B-02D1-43DD-8EA8-A3A2EA83F4FD}"/>
          </ac:grpSpMkLst>
        </pc:grpChg>
        <pc:grpChg chg="add mod">
          <ac:chgData name="Eftychios Protopapadakis" userId="8f2990f904bdbe98" providerId="LiveId" clId="{7184545D-2B97-4BF1-9687-24644B333107}" dt="2020-10-18T07:13:01.468" v="290" actId="1076"/>
          <ac:grpSpMkLst>
            <pc:docMk/>
            <pc:sldMk cId="1742657382" sldId="302"/>
            <ac:grpSpMk id="85" creationId="{102F7CDE-5F8D-4E10-B2E7-60B1461561B9}"/>
          </ac:grpSpMkLst>
        </pc:grpChg>
        <pc:picChg chg="add">
          <ac:chgData name="Eftychios Protopapadakis" userId="8f2990f904bdbe98" providerId="LiveId" clId="{7184545D-2B97-4BF1-9687-24644B333107}" dt="2020-10-18T07:11:25.246" v="280" actId="26606"/>
          <ac:picMkLst>
            <pc:docMk/>
            <pc:sldMk cId="1742657382" sldId="302"/>
            <ac:picMk id="10" creationId="{3AA16612-ACD2-4A16-8F2B-4514FD6BF28F}"/>
          </ac:picMkLst>
        </pc:picChg>
      </pc:sldChg>
      <pc:sldChg chg="addSp delSp modSp new mod setBg">
        <pc:chgData name="Eftychios Protopapadakis" userId="8f2990f904bdbe98" providerId="LiveId" clId="{7184545D-2B97-4BF1-9687-24644B333107}" dt="2020-10-18T07:15:20.131" v="327" actId="20577"/>
        <pc:sldMkLst>
          <pc:docMk/>
          <pc:sldMk cId="3379872626" sldId="303"/>
        </pc:sldMkLst>
        <pc:spChg chg="mod">
          <ac:chgData name="Eftychios Protopapadakis" userId="8f2990f904bdbe98" providerId="LiveId" clId="{7184545D-2B97-4BF1-9687-24644B333107}" dt="2020-10-18T07:14:13.630" v="318" actId="20577"/>
          <ac:spMkLst>
            <pc:docMk/>
            <pc:sldMk cId="3379872626" sldId="303"/>
            <ac:spMk id="2" creationId="{298DA8B8-A62C-49FD-9019-5F8268D334E5}"/>
          </ac:spMkLst>
        </pc:spChg>
        <pc:spChg chg="del mod">
          <ac:chgData name="Eftychios Protopapadakis" userId="8f2990f904bdbe98" providerId="LiveId" clId="{7184545D-2B97-4BF1-9687-24644B333107}" dt="2020-10-18T07:14:24.848" v="319" actId="478"/>
          <ac:spMkLst>
            <pc:docMk/>
            <pc:sldMk cId="3379872626" sldId="303"/>
            <ac:spMk id="3" creationId="{DCF3106C-4EDB-4977-86EC-6A81F8EC75D8}"/>
          </ac:spMkLst>
        </pc:spChg>
        <pc:spChg chg="add mod">
          <ac:chgData name="Eftychios Protopapadakis" userId="8f2990f904bdbe98" providerId="LiveId" clId="{7184545D-2B97-4BF1-9687-24644B333107}" dt="2020-10-18T07:15:20.131" v="327" actId="20577"/>
          <ac:spMkLst>
            <pc:docMk/>
            <pc:sldMk cId="3379872626" sldId="303"/>
            <ac:spMk id="5" creationId="{EEE75E13-1DB7-409D-B25F-EF63AE7E6E7A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" creationId="{9E8FF872-8376-462A-83BF-E2724637EB4A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" creationId="{EF679D84-12E2-4F55-A8D3-FBA95F78964B}"/>
          </ac:spMkLst>
        </pc:spChg>
        <pc:spChg chg="add">
          <ac:chgData name="Eftychios Protopapadakis" userId="8f2990f904bdbe98" providerId="LiveId" clId="{7184545D-2B97-4BF1-9687-24644B333107}" dt="2020-10-18T07:11:40.591" v="282" actId="26606"/>
          <ac:spMkLst>
            <pc:docMk/>
            <pc:sldMk cId="3379872626" sldId="303"/>
            <ac:spMk id="8" creationId="{4351DFE5-F63D-4BE0-BDA9-E3EB88F01AA5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" creationId="{26A7F5E8-4B44-4D5A-9630-9AD7CD4DBBDD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" creationId="{C4E8A958-D218-4E62-AA94-ED21A4D4DAB8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" creationId="{78B01E03-EC5F-49F2-85DA-841F5610F9E0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" creationId="{024C53D2-824F-4102-994D-EA7F7748B00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" creationId="{B16BC91D-97E8-4A20-BF1C-CD80800C0C5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6" creationId="{78EB8D05-046D-46CB-B589-015CFCB1D663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7" creationId="{CDF0A257-CE51-468E-AA75-65499A7F34D2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8" creationId="{C8FE8758-4882-49D2-90BE-194BB0E9C76A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9" creationId="{13BD5DDA-7F73-4D85-900E-50759A858969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0" creationId="{DE1B4ED3-FB98-44B0-9B4B-53172D625A3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2" creationId="{C38FB3DE-AA94-4E78-8998-D88F68F860A4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3" creationId="{37D2C026-24EB-4F65-AEC7-E4C6CC34B4D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4" creationId="{5BCC53D1-29EA-4A05-BE4A-589A7F474C2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5" creationId="{AA39B615-B7F6-45FF-A375-D6707BB4061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6" creationId="{05868B74-D0D7-4B88-887C-F3E7E276D05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7" creationId="{8F7F3450-6E51-46CE-AE58-E8E5D3DFD9F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8" creationId="{F7305B26-8908-4DA3-9ABE-8D414EB33683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29" creationId="{80CD193F-84B9-409F-B7C7-A2A35A9B6E8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0" creationId="{2D0D3D49-4969-4F59-A4C2-CA36FC7A579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1" creationId="{CC5F31A7-FF8D-450B-809B-DF1E1150502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2" creationId="{626CEB8C-0787-41A7-8C5E-7FA39DE1867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3" creationId="{742BDE6E-548B-4033-A851-7B5727124C7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4" creationId="{E06E027A-74CE-4A56-B01D-A188A67CA9EA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6" creationId="{CD488034-8CD5-4B3A-8DE4-BC34C0B73FAC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7" creationId="{EB33F674-395D-4EC4-8CB5-3B35A9193FF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8" creationId="{8D188B13-96D9-4272-A898-367CAE75C53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39" creationId="{58C3D262-590E-4629-98F1-5C329AD2A45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0" creationId="{EDF9C27A-4F33-4ECB-9A09-C1DABAF4044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1" creationId="{69AE2113-8391-4F30-A922-903CD8A1CB0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2" creationId="{00274F21-9CBB-44E6-80A0-BDBE82D5C4B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3" creationId="{2F8BB396-F1BE-4F9B-BB45-66345B66709A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4" creationId="{E6D62279-A6A2-4836-A379-E408B19F3328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5" creationId="{2C2771AB-4BC4-47A1-9CAC-AAC3F460E4B9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6" creationId="{3FDE5C47-0308-4273-86E7-FF83BE3FFB44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8" creationId="{A150518D-35A8-4949-A4BC-D77A335AB4A9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49" creationId="{D69780B7-2244-43B2-8886-CB81F996DDD4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1" creationId="{F90BB3BC-618D-4EED-8A18-47DB3D13979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2" creationId="{C1C0E9BF-6336-4D95-9B18-897B9A6ADED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4" creationId="{7086D9E3-A766-4E8C-AB02-2375E421A788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5" creationId="{A32B8107-9269-4F5B-9FED-AEEECCD5767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7" creationId="{27C630D4-661B-43C0-9FF7-75AA73283FB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58" creationId="{9A6913D1-EFB3-417F-B035-AFEEDEE7B4D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0" creationId="{C517B9D4-5FB9-4BDC-BA80-B360B7EDF62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1" creationId="{0525D9E1-6523-4DDC-A9DF-086E4C47984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3" creationId="{8825F3B9-A5B3-4BAD-92C0-15AAECA8C16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4" creationId="{FEADCCF9-2AB0-4F33-9F52-4F99A6E54CE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6" creationId="{E9C84277-E411-41AC-A9E3-BB97EAC3341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7" creationId="{359A1114-6C69-45B6-98E4-597209C5017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69" creationId="{08CF961F-572E-43AD-A379-32103F8213D8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0" creationId="{C5E3DB70-5244-401E-88FA-3744E8E9BDE2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1" creationId="{B918B6B2-479D-4851-B6DA-E72A55003A62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2" creationId="{DCFC1518-CA45-4D71-9ED7-0D72975F587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4" creationId="{E93945D6-BF37-40F4-A4BE-91548FE0E85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5" creationId="{5C75FA21-6A10-484E-93E7-71B29BB21525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7" creationId="{F7576940-09CF-4AC7-BFB1-9EF7D290F074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78" creationId="{990F5E80-206F-4F5A-A51C-E33F11EB433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0" creationId="{9C4C2351-56B0-4671-9749-ABF2B7CF6ADA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1" creationId="{9EB146B2-1A22-4197-B738-E8B74FD67CD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3" creationId="{B88A617D-F6B7-4262-ACB0-306853E7961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4" creationId="{FF9A9223-F2F7-441C-83D8-DFFBD9D48B6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6" creationId="{41F6C956-5B3B-43B1-B604-A2877CE54F55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7" creationId="{C8058EF4-A9CB-4C71-9690-F1D88FEF4DB9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89" creationId="{1487946C-1135-472C-BBDA-B285A379115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0" creationId="{75D9B6F5-AEE4-4913-88CA-DBAF2FF6C9FA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1" creationId="{18D7963C-EF84-4102-9EE7-B5102948EB44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2" creationId="{305F0614-9A09-445E-B297-2342EF294961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3" creationId="{9465DBF6-6821-4920-A314-7E750C7CA847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4" creationId="{DA8E341C-E4E7-4510-8037-F00C607ABE88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5" creationId="{39CF7E35-8A70-436B-8FCA-00D9D16E5413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6" creationId="{37153A34-750F-47A2-AD40-ABD1AA36C2B0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7" creationId="{D1CFE672-ECE1-43DE-9661-5E505F8FDC2D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8" creationId="{041A963D-8E16-47BE-BFBF-80DF5A53CDB7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99" creationId="{C5231065-3E05-40AE-8DE0-E67946F6C580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0" creationId="{A7691932-5C5A-4137-8696-7B4E09B10D48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1" creationId="{3B079144-BF3B-48CF-B5F5-20ED0AD27EC4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2" creationId="{FAF6AB6E-67CF-4452-955F-66C0B98A80D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4" creationId="{6698FD23-EB52-4BBC-83CA-DB0967A0DE33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5" creationId="{3BC5BA36-E5AB-4DE6-8C31-66F31B096564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6" creationId="{03A9372B-810A-49A8-A716-5726F505CCA8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7" creationId="{4220EC02-4542-4209-8876-02E96E08CB6A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8" creationId="{CA140B07-DA8F-459A-B10F-8ED9E9ADEBB7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09" creationId="{BD9C05E5-DFA7-4CF8-90D1-860491C2289E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0" creationId="{83FA0AC8-91A4-44E8-A03D-1C7C7B12186D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1" creationId="{8D0CA08B-C85E-4C34-9E8E-10A08D1CC841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2" creationId="{834B7929-C92A-4353-A294-BD64868D001D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3" creationId="{2F276B3E-AD36-4220-9F45-FE28910E48BA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4" creationId="{A5391925-197F-44FE-9BC0-96404DEA4B92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5" creationId="{FA1CBEFB-3CC1-4981-A15E-762600826644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6" creationId="{4BC01C6A-8B8F-4AEE-B21B-9D8F2235D102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7" creationId="{C693E95C-5293-40BC-9BE2-6C6244A7D12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19" creationId="{B77AC3B1-4BC0-403E-ABD4-30274FBBA3F3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0" creationId="{08A52C2E-99CE-4B76-B647-AE44AD83333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1" creationId="{AA9E7224-F858-404E-9C1D-323A51661D1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2" creationId="{B7D1BA6B-C249-4CC7-9093-25259410374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3" creationId="{9DF236E2-B9F3-4256-9F00-4CA6BB19597A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5" creationId="{781B2250-B5D3-4B99-AED4-7A4C8B50B52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6" creationId="{8ADBD71E-146D-4401-93FF-977C52148C56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7" creationId="{6BA3FC9B-16CF-4B5C-AD10-200A8E8D26B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8" creationId="{90A191A4-4A60-4532-9AE2-81371808F1E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29" creationId="{DB3AE96D-2A5A-4C0B-A686-FB726357DFB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1" creationId="{3905829F-A2ED-4BB8-BBE9-5887C77535D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2" creationId="{4AC33F91-CA5B-4C33-8C95-87C940B029C1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3" creationId="{65784320-327D-4E68-BDF8-434B5C572D8C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4" creationId="{EDAE82FF-795C-4950-8CD9-33C040D49E6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5" creationId="{B592C837-4986-4583-A792-9AE925BA121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7" creationId="{F8AAC306-2F94-494A-8E42-6CECCAC1FDF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8" creationId="{D0600B31-D1A1-45B3-8065-EC3AB0A4124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39" creationId="{F49F6416-817B-4C5B-B42C-4238C161A589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0" creationId="{049781DC-5E34-46FF-834A-29D5CBBA249B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1" creationId="{D36EA66F-7CC6-45F3-BF69-0D5784D17668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2" creationId="{341C70AD-A31C-426D-9ABD-403F1066628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3" creationId="{1EEB43D2-2256-4FB5-B0D2-9425AE1E3B2D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4" creationId="{0233222D-1A0F-404F-8A2E-B2A8CED43C55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5" creationId="{BDA6099E-1784-400B-B50C-B719B9D64A2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6" creationId="{50BD77FA-072E-4AF7-92FC-8A4DB663201E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7" creationId="{B85A9128-8E3F-4FB6-BC23-C818DBEFB872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8" creationId="{A29D5FD0-93B4-4BAE-9218-EF68A26B7B93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49" creationId="{5FD9054A-3DA9-4ED1-9DB2-15EE8AD767B0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0" creationId="{D7C04B9E-041C-4E37-BFAC-3168E938643C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1" creationId="{022D6173-D3FC-4E6E-9092-DD6FF84531E7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2" creationId="{3E39AFF3-3650-4061-8A3F-9E2B15F6A8F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3" creationId="{B99E13E8-7522-4658-BA61-6B8A85834CCF}"/>
          </ac:spMkLst>
        </pc:spChg>
        <pc:spChg chg="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4" creationId="{41F4838A-7099-4CB8-A0BA-BDC6EE7BCF2C}"/>
          </ac:spMkLst>
        </pc:spChg>
        <pc:spChg chg="add mod">
          <ac:chgData name="Eftychios Protopapadakis" userId="8f2990f904bdbe98" providerId="LiveId" clId="{7184545D-2B97-4BF1-9687-24644B333107}" dt="2020-10-18T07:14:47.414" v="322" actId="1076"/>
          <ac:spMkLst>
            <pc:docMk/>
            <pc:sldMk cId="3379872626" sldId="303"/>
            <ac:spMk id="155" creationId="{989C5491-6431-4187-A120-1D5FD303F4E9}"/>
          </ac:spMkLst>
        </pc:s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4" creationId="{1A4CDEA3-A787-43BC-BAF3-0235E4AFD6A4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4" creationId="{227E0D0B-22E5-408D-ABD5-50F82009E644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21" creationId="{960CC0E2-A6DB-42B5-A2C3-39C4CDC21B78}"/>
          </ac:grpSpMkLst>
        </pc:grpChg>
        <pc:grpChg chg="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35" creationId="{6E6358F6-3AC2-408D-8092-E150AC9AC2FA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47" creationId="{69C81D54-7FE6-4AD7-8A3D-775F44F26248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50" creationId="{1F831DBE-6387-478A-958E-861197E5406D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53" creationId="{9F116E23-8AD8-4616-8BB2-8B73D127F1BE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56" creationId="{47BDCEEC-9BCF-4B47-9F6C-29F4FAF2BB39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59" creationId="{790287BB-A90D-41A6-9881-F2F724A8487A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62" creationId="{72EA5363-A722-46D3-B595-FA8DBAFA30B6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65" creationId="{2D7B4618-D886-4782-BB3E-E38A83767AEE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68" creationId="{68F3E174-15AA-4BD2-9BE1-9DD6937785ED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73" creationId="{044AADEF-B8AE-4C48-B233-FC6A783758D7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76" creationId="{AF0F5C8F-3479-4EAB-997F-B25D3D1E34DD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79" creationId="{AFEDFC04-FE59-4121-B7FE-E97DE28C9B2C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82" creationId="{E8B710A1-A3E1-41F7-93BE-7FBD10404C8C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85" creationId="{8B683D23-8605-4C33-BC3C-64D8D930F79A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88" creationId="{F22D1D42-7703-4E3D-BEDC-6DA17032C011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03" creationId="{60992C55-9070-4F77-925F-486F57B425A9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18" creationId="{0D682BBE-FE39-4AC9-8712-EAA7E4B529FD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24" creationId="{260721C8-EC7D-42CD-A7A9-2CB28B7119DD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30" creationId="{B79FD4E3-02EB-4BC8-A182-30F21A5BD4EF}"/>
          </ac:grpSpMkLst>
        </pc:grpChg>
        <pc:grpChg chg="add mod">
          <ac:chgData name="Eftychios Protopapadakis" userId="8f2990f904bdbe98" providerId="LiveId" clId="{7184545D-2B97-4BF1-9687-24644B333107}" dt="2020-10-18T07:14:47.414" v="322" actId="1076"/>
          <ac:grpSpMkLst>
            <pc:docMk/>
            <pc:sldMk cId="3379872626" sldId="303"/>
            <ac:grpSpMk id="136" creationId="{4281BD09-AABE-4B55-BD96-21A121CA4958}"/>
          </ac:grpSpMkLst>
        </pc:grpChg>
        <pc:picChg chg="add">
          <ac:chgData name="Eftychios Protopapadakis" userId="8f2990f904bdbe98" providerId="LiveId" clId="{7184545D-2B97-4BF1-9687-24644B333107}" dt="2020-10-18T07:11:40.591" v="282" actId="26606"/>
          <ac:picMkLst>
            <pc:docMk/>
            <pc:sldMk cId="3379872626" sldId="303"/>
            <ac:picMk id="10" creationId="{3AA16612-ACD2-4A16-8F2B-4514FD6BF28F}"/>
          </ac:picMkLst>
        </pc:picChg>
      </pc:sldChg>
      <pc:sldChg chg="addSp delSp modSp add del mod ord setBg delDesignElem">
        <pc:chgData name="Eftychios Protopapadakis" userId="8f2990f904bdbe98" providerId="LiveId" clId="{7184545D-2B97-4BF1-9687-24644B333107}" dt="2020-10-18T13:57:04.463" v="963"/>
        <pc:sldMkLst>
          <pc:docMk/>
          <pc:sldMk cId="1112447869" sldId="381"/>
        </pc:sldMkLst>
        <pc:spChg chg="add del">
          <ac:chgData name="Eftychios Protopapadakis" userId="8f2990f904bdbe98" providerId="LiveId" clId="{7184545D-2B97-4BF1-9687-24644B333107}" dt="2020-10-18T13:47:29.110" v="941"/>
          <ac:spMkLst>
            <pc:docMk/>
            <pc:sldMk cId="1112447869" sldId="381"/>
            <ac:spMk id="9" creationId="{54A6836E-C603-43CB-9DA7-89D8E3FA3838}"/>
          </ac:spMkLst>
        </pc:spChg>
        <pc:spChg chg="add del">
          <ac:chgData name="Eftychios Protopapadakis" userId="8f2990f904bdbe98" providerId="LiveId" clId="{7184545D-2B97-4BF1-9687-24644B333107}" dt="2020-10-18T13:47:29.110" v="941"/>
          <ac:spMkLst>
            <pc:docMk/>
            <pc:sldMk cId="1112447869" sldId="381"/>
            <ac:spMk id="11" creationId="{296007DD-F9BF-4F0F-B8C6-C514B2841971}"/>
          </ac:spMkLst>
        </pc:spChg>
        <pc:spChg chg="mod">
          <ac:chgData name="Eftychios Protopapadakis" userId="8f2990f904bdbe98" providerId="LiveId" clId="{7184545D-2B97-4BF1-9687-24644B333107}" dt="2020-10-18T13:47:41.347" v="960" actId="20577"/>
          <ac:spMkLst>
            <pc:docMk/>
            <pc:sldMk cId="1112447869" sldId="381"/>
            <ac:spMk id="30" creationId="{24598A31-0560-4606-8FFF-7D47EB4C2803}"/>
          </ac:spMkLst>
        </pc:spChg>
        <pc:spChg chg="mod">
          <ac:chgData name="Eftychios Protopapadakis" userId="8f2990f904bdbe98" providerId="LiveId" clId="{7184545D-2B97-4BF1-9687-24644B333107}" dt="2020-10-18T13:47:52.763" v="961" actId="20577"/>
          <ac:spMkLst>
            <pc:docMk/>
            <pc:sldMk cId="1112447869" sldId="381"/>
            <ac:spMk id="31" creationId="{97BBA757-2A30-4616-A877-0F3526270960}"/>
          </ac:spMkLst>
        </pc:spChg>
        <pc:grpChg chg="add del">
          <ac:chgData name="Eftychios Protopapadakis" userId="8f2990f904bdbe98" providerId="LiveId" clId="{7184545D-2B97-4BF1-9687-24644B333107}" dt="2020-10-18T13:47:29.110" v="941"/>
          <ac:grpSpMkLst>
            <pc:docMk/>
            <pc:sldMk cId="1112447869" sldId="381"/>
            <ac:grpSpMk id="13" creationId="{8A0FAFCA-5C96-453B-83B7-A9AEF7F18960}"/>
          </ac:grpSpMkLst>
        </pc:grpChg>
        <pc:grpChg chg="add del">
          <ac:chgData name="Eftychios Protopapadakis" userId="8f2990f904bdbe98" providerId="LiveId" clId="{7184545D-2B97-4BF1-9687-24644B333107}" dt="2020-10-18T13:47:29.110" v="941"/>
          <ac:grpSpMkLst>
            <pc:docMk/>
            <pc:sldMk cId="1112447869" sldId="381"/>
            <ac:grpSpMk id="19" creationId="{CD0398DD-AD75-4E2B-A3C6-35073082A8B4}"/>
          </ac:grpSpMkLst>
        </pc:grpChg>
      </pc:sldChg>
      <pc:sldChg chg="addSp modSp add mod">
        <pc:chgData name="Eftychios Protopapadakis" userId="8f2990f904bdbe98" providerId="LiveId" clId="{7184545D-2B97-4BF1-9687-24644B333107}" dt="2020-10-18T14:43:55.051" v="1113" actId="208"/>
        <pc:sldMkLst>
          <pc:docMk/>
          <pc:sldMk cId="0" sldId="395"/>
        </pc:sldMkLst>
        <pc:spChg chg="add mod">
          <ac:chgData name="Eftychios Protopapadakis" userId="8f2990f904bdbe98" providerId="LiveId" clId="{7184545D-2B97-4BF1-9687-24644B333107}" dt="2020-10-18T14:43:16.031" v="1106" actId="1076"/>
          <ac:spMkLst>
            <pc:docMk/>
            <pc:sldMk cId="0" sldId="395"/>
            <ac:spMk id="3" creationId="{1B6178A1-07A1-44A3-AAA4-66A30A9617EA}"/>
          </ac:spMkLst>
        </pc:spChg>
        <pc:picChg chg="add mod">
          <ac:chgData name="Eftychios Protopapadakis" userId="8f2990f904bdbe98" providerId="LiveId" clId="{7184545D-2B97-4BF1-9687-24644B333107}" dt="2020-10-18T14:40:39.757" v="1023" actId="1035"/>
          <ac:picMkLst>
            <pc:docMk/>
            <pc:sldMk cId="0" sldId="395"/>
            <ac:picMk id="2" creationId="{EA96A1B5-02BF-420B-9BB9-62AE78C57234}"/>
          </ac:picMkLst>
        </pc:picChg>
        <pc:cxnChg chg="add mod">
          <ac:chgData name="Eftychios Protopapadakis" userId="8f2990f904bdbe98" providerId="LiveId" clId="{7184545D-2B97-4BF1-9687-24644B333107}" dt="2020-10-18T14:43:55.051" v="1113" actId="208"/>
          <ac:cxnSpMkLst>
            <pc:docMk/>
            <pc:sldMk cId="0" sldId="395"/>
            <ac:cxnSpMk id="5" creationId="{5526B75E-4603-40C2-BE99-18708E435B37}"/>
          </ac:cxnSpMkLst>
        </pc:cxnChg>
      </pc:sldChg>
      <pc:sldChg chg="addSp modSp add mod ord">
        <pc:chgData name="Eftychios Protopapadakis" userId="8f2990f904bdbe98" providerId="LiveId" clId="{7184545D-2B97-4BF1-9687-24644B333107}" dt="2020-10-18T14:40:29.111" v="1015" actId="1038"/>
        <pc:sldMkLst>
          <pc:docMk/>
          <pc:sldMk cId="0" sldId="398"/>
        </pc:sldMkLst>
        <pc:picChg chg="add mod">
          <ac:chgData name="Eftychios Protopapadakis" userId="8f2990f904bdbe98" providerId="LiveId" clId="{7184545D-2B97-4BF1-9687-24644B333107}" dt="2020-10-18T14:40:29.111" v="1015" actId="1038"/>
          <ac:picMkLst>
            <pc:docMk/>
            <pc:sldMk cId="0" sldId="398"/>
            <ac:picMk id="2" creationId="{16364A44-69E0-4860-8081-96DE267E3860}"/>
          </ac:picMkLst>
        </pc:picChg>
      </pc:sldChg>
      <pc:sldChg chg="addSp delSp modSp add del mod delAnim">
        <pc:chgData name="Eftychios Protopapadakis" userId="8f2990f904bdbe98" providerId="LiveId" clId="{7184545D-2B97-4BF1-9687-24644B333107}" dt="2020-10-18T10:18:12.298" v="920" actId="478"/>
        <pc:sldMkLst>
          <pc:docMk/>
          <pc:sldMk cId="4033430943" sldId="2320"/>
        </pc:sldMkLst>
        <pc:spChg chg="mod">
          <ac:chgData name="Eftychios Protopapadakis" userId="8f2990f904bdbe98" providerId="LiveId" clId="{7184545D-2B97-4BF1-9687-24644B333107}" dt="2020-10-18T10:15:40.059" v="849" actId="20577"/>
          <ac:spMkLst>
            <pc:docMk/>
            <pc:sldMk cId="4033430943" sldId="2320"/>
            <ac:spMk id="2" creationId="{960D4915-CC08-4025-A84B-B27C6D964F41}"/>
          </ac:spMkLst>
        </pc:spChg>
        <pc:spChg chg="del mod">
          <ac:chgData name="Eftychios Protopapadakis" userId="8f2990f904bdbe98" providerId="LiveId" clId="{7184545D-2B97-4BF1-9687-24644B333107}" dt="2020-10-18T10:15:43.133" v="851" actId="21"/>
          <ac:spMkLst>
            <pc:docMk/>
            <pc:sldMk cId="4033430943" sldId="2320"/>
            <ac:spMk id="3" creationId="{77FAD876-67BE-47F8-B616-0CEAC654BC07}"/>
          </ac:spMkLst>
        </pc:spChg>
        <pc:spChg chg="add del mod">
          <ac:chgData name="Eftychios Protopapadakis" userId="8f2990f904bdbe98" providerId="LiveId" clId="{7184545D-2B97-4BF1-9687-24644B333107}" dt="2020-10-18T10:15:48.028" v="852" actId="478"/>
          <ac:spMkLst>
            <pc:docMk/>
            <pc:sldMk cId="4033430943" sldId="2320"/>
            <ac:spMk id="5" creationId="{310C71F7-0365-4FF5-8B58-FB7EEB6CF60F}"/>
          </ac:spMkLst>
        </pc:spChg>
        <pc:spChg chg="add mod">
          <ac:chgData name="Eftychios Protopapadakis" userId="8f2990f904bdbe98" providerId="LiveId" clId="{7184545D-2B97-4BF1-9687-24644B333107}" dt="2020-10-18T10:16:30.272" v="902" actId="20577"/>
          <ac:spMkLst>
            <pc:docMk/>
            <pc:sldMk cId="4033430943" sldId="2320"/>
            <ac:spMk id="11" creationId="{040CC3CE-1F7E-434A-B787-C23BEECBCBEB}"/>
          </ac:spMkLst>
        </pc:spChg>
        <pc:picChg chg="del">
          <ac:chgData name="Eftychios Protopapadakis" userId="8f2990f904bdbe98" providerId="LiveId" clId="{7184545D-2B97-4BF1-9687-24644B333107}" dt="2020-10-18T10:17:11.078" v="903" actId="478"/>
          <ac:picMkLst>
            <pc:docMk/>
            <pc:sldMk cId="4033430943" sldId="2320"/>
            <ac:picMk id="7" creationId="{6A71DD5B-27A1-42A6-9816-B73DE8EA54EA}"/>
          </ac:picMkLst>
        </pc:picChg>
        <pc:picChg chg="del">
          <ac:chgData name="Eftychios Protopapadakis" userId="8f2990f904bdbe98" providerId="LiveId" clId="{7184545D-2B97-4BF1-9687-24644B333107}" dt="2020-10-18T10:18:12.298" v="920" actId="478"/>
          <ac:picMkLst>
            <pc:docMk/>
            <pc:sldMk cId="4033430943" sldId="2320"/>
            <ac:picMk id="15" creationId="{048EFC16-98F6-43E1-9AE8-2A09FE9CCD37}"/>
          </ac:picMkLst>
        </pc:picChg>
        <pc:picChg chg="add mod">
          <ac:chgData name="Eftychios Protopapadakis" userId="8f2990f904bdbe98" providerId="LiveId" clId="{7184545D-2B97-4BF1-9687-24644B333107}" dt="2020-10-18T10:18:04.905" v="919" actId="1076"/>
          <ac:picMkLst>
            <pc:docMk/>
            <pc:sldMk cId="4033430943" sldId="2320"/>
            <ac:picMk id="3074" creationId="{C1298825-1540-4005-BAF0-E941B01D419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DC8-7B33-40A7-8815-25D3A7377EC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09D68-3225-4634-94E0-CAA2C8329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l-GR" altLang="el-GR">
                <a:latin typeface="Arial" charset="0"/>
              </a:rPr>
              <a:t>Στην Εικόνα παρουσιάζεται ο τρόπος αναπαράστασης </a:t>
            </a:r>
            <a:r>
              <a:rPr lang="el-GR" altLang="el-GR" err="1">
                <a:latin typeface="Arial" charset="0"/>
              </a:rPr>
              <a:t>μιάς</a:t>
            </a:r>
            <a:r>
              <a:rPr lang="el-GR" altLang="el-GR">
                <a:latin typeface="Arial" charset="0"/>
              </a:rPr>
              <a:t> ψηφιακής εικόνας με έναν </a:t>
            </a:r>
            <a:r>
              <a:rPr lang="el-GR" altLang="el-GR" err="1">
                <a:latin typeface="Arial" charset="0"/>
              </a:rPr>
              <a:t>ορθογωνικό</a:t>
            </a:r>
            <a:r>
              <a:rPr lang="el-GR" altLang="el-GR">
                <a:latin typeface="Arial" charset="0"/>
              </a:rPr>
              <a:t> πίνακα ακεραίων. Η κάθε κυψέλη αυτού του πίνακα αντιστοιχεί σε ένα </a:t>
            </a:r>
            <a:r>
              <a:rPr lang="el-GR" altLang="el-GR" err="1">
                <a:latin typeface="Arial" charset="0"/>
              </a:rPr>
              <a:t>εικονοστοιχείο</a:t>
            </a:r>
            <a:r>
              <a:rPr lang="el-GR" altLang="el-GR">
                <a:latin typeface="Arial" charset="0"/>
              </a:rPr>
              <a:t> (</a:t>
            </a:r>
            <a:r>
              <a:rPr lang="en-US" altLang="el-GR">
                <a:latin typeface="Arial" charset="0"/>
              </a:rPr>
              <a:t>pixel</a:t>
            </a:r>
            <a:r>
              <a:rPr lang="el-GR" altLang="el-GR">
                <a:latin typeface="Arial" charset="0"/>
              </a:rPr>
              <a:t>) και αποθηκεύει έναν ακέραιο αριθμό (συνήθως στο διάστημα 0 έως 255) που αντιπροσωπεύει την φωτεινότητα σε διαβαθμίσεις του γκρίζου (</a:t>
            </a:r>
            <a:r>
              <a:rPr lang="en-US" altLang="el-GR">
                <a:latin typeface="Arial" charset="0"/>
              </a:rPr>
              <a:t>gray levels</a:t>
            </a:r>
            <a:r>
              <a:rPr lang="el-GR" altLang="el-GR">
                <a:latin typeface="Arial" charset="0"/>
              </a:rPr>
              <a:t>). Αν οι ακέραιοι αριθμοί βρίσκονται στο διάστημα 0 έως 255 τότε το 0 αντιστοιχεί στο μαύρο, το 255 στο άσπρο και οι υπόλοιποι αριθμοί σε γκρίζες αποχρώσεις (π.χ. οι αριθμοί 128 και 192 θα αντιστοιχούν, ο πρώτος σε 50% και ο δεύτερος σε 25% γκρίζου – δηλαδή σε 75% άσπρου και 25% μαύρου).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13B67-6485-434A-B45F-BB95E759E4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62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18ED92F0-A410-4202-8782-2F60FE2F0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45C9AD-3D1C-42C6-AE21-F5C635D85774}" type="slidenum">
              <a:rPr lang="el-GR" altLang="el-GR"/>
              <a:pPr/>
              <a:t>32</a:t>
            </a:fld>
            <a:endParaRPr lang="el-GR" altLang="el-G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5433A21-309F-4906-A1FE-3C3E954FB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33D2CDAF-40C2-406C-B101-C39CBAD51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l-GR" alt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FC22-EBF4-4F28-83DB-D7B0DD76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88135-32C3-4A62-928A-1B0DE4393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C352C-3376-4B6A-9724-34D46E1E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ECE7C-E7F3-4006-B031-6370BD3F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9EC1-FBF8-4D4B-BAFF-5E7ACF77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B122-6022-401C-8488-14F822F6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F8874-3CB3-4702-9150-645AD6258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FA8E-2422-429C-8893-FFDB9E60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51F86-BD5B-4819-A001-5D06CEF1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8FFB-7B33-409E-8BC4-D78723C5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47FCC-EF43-4DF2-A2B8-DC1A903C6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9F9A4-52C7-4BC3-9596-F62ADABC7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2F06C-71C4-42C2-84E8-84173EE8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E1A8-6144-4FD5-8BF6-D3B75B19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8805A-3DA8-460B-BB88-941105F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EBA-E0BC-486B-855C-D9511DCAD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53CC7-CAF3-4063-A365-66FBDAE4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EB96-F78D-4877-959D-6821C98A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220D-4E50-4CB0-B60F-F6491BAF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E323-81D9-48FB-B526-A778AA56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98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720A-5709-404E-8D90-EF607E2F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786E-89C6-4815-86E1-2594BAEA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AB83-0CC3-4548-BCCC-805CB2A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D434-C13E-4B85-B109-55A20EAE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A730-793D-4EA8-B5FA-0E49747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30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5E61-D29F-4C7D-AE2E-CEEBE21E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C636-55EA-4256-B363-5DF89282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A9E1-757D-4384-9EB4-F978110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43F9A-31FB-4026-A137-DC82EB86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DB5B-B718-48B2-B7FB-EC96E244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36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4717-F48E-4BFD-BB70-E0F3C14B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E712-8338-43DE-B563-8D342F472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5918-81AE-48EA-AA75-92CEC6581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656-F53C-4B70-897D-121F11D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186BC-06E3-44CD-BF7E-E0190E2C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2DC4-7D1C-430D-81EA-06E645AF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5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D2B6-3A1B-46B1-ADAB-909F5555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D18C5-424F-4C97-9AD9-AB068CD7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EEA02-E290-4C91-8042-574630B0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A6AC-D041-4E7C-81D0-4D4E83F29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C988F-3CD0-42F5-8B9E-3A58B2C56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50E93-4599-40E6-8585-D3E5F5B6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EB1B1-4D85-4C8D-8A24-509A8CB7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0EBFF-336C-48A2-989B-38A3D20B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7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18B2-0F04-43CF-B65A-36EAA68F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A816-CCA7-4F3C-B996-E6866455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EA460-B38D-4AA9-A5B7-67F98046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63DA1-9948-4D92-87C8-3047E4E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3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AD2EB-3F89-45FB-864E-56A9F34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0A1EC-95B8-4F06-8C97-B8B7A789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4C00-B413-4041-9A11-D27112DC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97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1C81-AA53-4064-940A-301E4E1F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E25E-73F1-4C48-A9A3-D1100443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72F54-8521-4488-8B21-14AE986EA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5644-7858-4C02-8254-20E1C81E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323F-7DAE-4BE9-BAF0-7029E656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752DB-9924-45C3-94C7-5A8CED24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FC5A3-DC42-45EF-8504-1B13469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FFEA5-B7E4-4FD6-8C98-6D22A3BA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8B2AA-095B-4902-BEE5-E8954811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AC5DA-B45F-46E6-A350-7D63D199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EFAF-ABA6-496D-A064-9F8B2FA1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39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380-2A72-41E3-B15C-86B25F56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0DBF6-7AF1-479A-ADE8-6FA83F56A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A9FF-67C3-47A4-8C2E-964E31B06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C5E9-6D64-4B95-B407-BD0164ED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CC21-7036-42C1-A5F7-8BA2A234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CEF8-1B78-4D3D-8340-BC9273A2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6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8A03-811A-4F64-A676-873C04E1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5A530-751B-4399-BD7C-CE6C0EE30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6486-E7B2-4853-8CAA-FB17CABB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4758-8F4D-4FCD-8DD6-33B557E7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819D-5311-4B9F-B855-1ADAF696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3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3ABB1-B307-496C-A112-77746183F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4C1C3-7BC0-45D5-8638-D26BAF302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A4F0-8C50-4C58-9F1F-265584E2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D004-B521-4FA5-83B9-F6F5CE15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DED9-C6F8-486F-8B0F-1F340666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3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9994-5541-4B8B-9B1E-A5BA03D3B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401E7-9C90-470A-8DD9-1DBAED5C2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16369-2735-4030-89E6-72257E42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3440D-A654-4945-BC86-6D0274FA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C84B2-7027-45A6-8A1D-72488D38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9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848F-FDE5-48A1-9702-F379A15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BEE3B-E93B-4624-AA21-D8A464C2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30492-A1C9-4F6D-86A9-B4F8AE9F6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027E7-FB60-424F-A344-66893AFB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B07A-8FB3-4250-A89B-D72BBEB8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23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C3F5-8383-48AA-8FDC-F29BD0B4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03FD9-C5EB-4B71-B555-085367170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F24B0-E441-4A38-A8F6-97DF5448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289C6-1873-463F-9205-5183D193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7A1D7-5410-464E-9D98-D353FFD5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70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5C59-3F80-441F-891C-F0BE2069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DBD5F-68FA-44DA-8DE0-419F07A7E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10212-1083-4E60-975E-CC584267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1A459-0F0F-4091-AFF0-97C3E4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93F41-97D3-4322-9862-AF395D3D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23067-4761-487E-905A-FAA1B990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86C0-643C-4824-A007-5FBAB5BA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EFBE-0D6F-4219-8437-2946DFCCF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FFEF5-5591-4534-9FA6-C4638CD24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E41DF-D12F-406C-8496-AAF8A46F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0D466-07B4-4918-B505-96BD29ED8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27B51-EC2E-4055-8A9B-7756A9F6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1114-CB17-4CD4-A5B9-255235BC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2F4C0-EC54-43F7-97E0-8458928A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6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E125-6554-408E-AC85-D37F7E74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F408-529B-4387-8BDC-479BBA1F0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44C38-30BB-456C-9F22-183CDF0D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DDF87-CED5-4E39-B63B-2D78B525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22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8E351-EB60-4767-B54D-C905CACF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DBBC5-A728-4468-B967-41095F14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2F41-9AE5-4EC8-8EFF-3F7D69B6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9C14-3ECE-4278-8015-41D2928A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B32AF-F1FB-479D-98ED-9593318CC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C150-1927-499C-AD29-5A0F6F5A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719-A253-418D-9BCB-1C446FCC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861C-37D8-4419-A4EC-AA135CCE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81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8520-CF66-4636-94A0-23C5C524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A8E8-86B5-470A-8EEE-607C88D8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2D2EA-96B8-4100-A234-A22D05F9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62855-957B-43BB-8DC5-10F69B44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3BA4E-F193-49D3-90F8-D75606A4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059F4-BCAE-4E97-A903-375EB7CD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5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22D4-8973-417C-BDC7-C3D32A2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085C0-77C3-460B-B636-842AC3EB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C224E-D6DF-4282-B11E-319B96436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C6689-905B-4BED-861A-385E96E6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E1604-0050-4EAD-B5AD-E9E74963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783D4-8E47-4C28-B5FF-C447993F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50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9768-2B76-4948-BDCF-79E46283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72750-0AE6-4305-9932-B4B8B0F9B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13E08-1553-4957-B794-0ABC19E6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0BC90-EA44-4F40-AAAD-7D2A09B1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E73D0-99D1-4C5D-AAF2-D7770A35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22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69345-1053-4BD6-B66E-926AD2CF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9D5E4-01BE-438C-8AC6-AFA130E05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7844E-0E09-4198-AE97-9016D4E2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CC96-63F0-4AFB-9F77-FCF8C90D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B7B9-8C4F-4B11-B348-2D16C5E9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1F90-3BD4-409B-895B-5D4D3106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A3A9-9567-48DD-BE79-8A790F57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C08E1-CC3D-43A8-BF66-31EA220AF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48A82-6D36-4EB3-A7FD-FCC3737B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AAE96-56E2-43A9-BA2D-8AB3B8B9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344C-FA8E-4B4B-8D9F-E3DB82C1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8201-0760-4195-82AC-D18D02F7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86E3-D001-4E5B-8934-4918890E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3E687-A282-4AD3-BAC2-B1EB643BA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41A22-AD0A-48AC-8887-B9B2DECF3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EB7D3-E4A9-4B16-BBBD-2C0271451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742F-955D-4347-AD9F-FF9616FF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1D240-C2CC-477C-B9DD-8832C0A6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CA7DF-7FE3-4E30-B605-C0A8E970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43FC-4786-49C4-B0AC-8684BD95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8281F-B4F2-420F-AF0C-ED272456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AB843-FFE0-4E6E-8394-9EC81947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042EC-3017-4AEB-B71B-E359A460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0B0EE-16B9-4F87-ADE8-5B0D80C3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8C57B-5935-4597-ABBA-0158E1EE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FA547-F080-4364-A451-0F8BCA44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1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2347-41EF-432F-BBE9-732AE767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AAA9-EAB4-4C57-B1E2-1976B40E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97410-71E2-42BF-813D-3A7B2863C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4AF11-A039-4575-98C6-D474006D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5399-0D93-4F31-AF2A-53B38F0E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038C-5083-4D22-B061-53519269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8F35-B877-42FC-863F-F563DEA8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8A952-66FB-49B4-A7AB-388F50DB8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D3225-497A-4562-9BAF-29DBEB0B1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5126-AB55-4B82-9AFD-24EF92CF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7C513-9CFE-43F0-9D99-223EE03B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836FE-5A92-45EF-98E1-4804D423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17FD7-704C-4854-95F7-D87A3283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DF1E9-AFDA-4EE1-AE59-27D0446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8E0B-C19D-461C-B1AF-2F333EB08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FCCB9-1ADF-4FEA-9433-39D96303D5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6AD0-BC75-4924-8767-380FED7C0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E51AA-C379-4438-A182-677BF4220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B8D90-2B2D-4E0B-A1B9-C48DCB5D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BE9B7-E712-4267-8FB3-F262C348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155C-6D01-4248-97AA-513BB513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7B91-5C83-484F-ADF8-BDF0D79B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A65FC-AC40-4365-A573-071CCC8EC0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295FA-7833-4308-9A79-8C5EB8716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43479-E295-4445-B319-F36F911F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0B8C6-7F59-480D-AFCF-85F1C0E1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21E6E-01DC-4114-8D64-A0D898220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F9604-C885-497F-9B5B-3D5DBBEE5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AB07-BBB0-4C3A-9CB0-D60CD896DB0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7672-36DB-462F-9412-33E649A0D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EEC7D-852A-4FE3-B3E3-6097D1619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56217-7549-4677-BD59-EA73720D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0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92990AC-5D08-4827-B027-E49426DA5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DB7CE-83C8-45E2-BA89-12078DB0C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l-GR" sz="5200" dirty="0">
                <a:solidFill>
                  <a:srgbClr val="FFFFFF"/>
                </a:solidFill>
              </a:rPr>
              <a:t>Ιδιότητες Ψηφιακών Εικόνων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EC44-B67C-43BE-9878-64D4B7AE0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3FE93AAD-907A-459D-A976-1D165533C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" r="-1" b="3872"/>
          <a:stretch/>
        </p:blipFill>
        <p:spPr bwMode="auto">
          <a:xfrm>
            <a:off x="2048607" y="719350"/>
            <a:ext cx="7481407" cy="17143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Μονοπάτια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18793"/>
            <a:ext cx="9833548" cy="21527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Ένα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μονοπάτι</a:t>
            </a:r>
            <a:r>
              <a:rPr lang="en-US" altLang="el-GR" sz="2000" dirty="0"/>
              <a:t> </a:t>
            </a:r>
            <a:r>
              <a:rPr lang="el-GR" altLang="el-GR" sz="2000" dirty="0"/>
              <a:t>από το </a:t>
            </a:r>
            <a:r>
              <a:rPr lang="en-US" altLang="el-GR" sz="2000" dirty="0"/>
              <a:t>pixel </a:t>
            </a:r>
            <a:r>
              <a:rPr lang="en-US" altLang="el-GR" sz="2000" dirty="0">
                <a:solidFill>
                  <a:srgbClr val="0000FF"/>
                </a:solidFill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στο</a:t>
            </a:r>
            <a:r>
              <a:rPr lang="en-US" altLang="el-GR" sz="2000" dirty="0"/>
              <a:t> pixel </a:t>
            </a:r>
            <a:r>
              <a:rPr lang="en-US" altLang="el-GR" sz="2000" dirty="0">
                <a:solidFill>
                  <a:srgbClr val="0000FF"/>
                </a:solidFill>
              </a:rPr>
              <a:t>Q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μια ακολουθία από σημεία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1</a:t>
            </a:r>
            <a:r>
              <a:rPr lang="en-US" altLang="el-GR" sz="2000" dirty="0">
                <a:solidFill>
                  <a:srgbClr val="0000FF"/>
                </a:solidFill>
              </a:rPr>
              <a:t>, 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2</a:t>
            </a:r>
            <a:r>
              <a:rPr lang="en-US" altLang="el-GR" sz="2000" dirty="0">
                <a:solidFill>
                  <a:srgbClr val="0000FF"/>
                </a:solidFill>
              </a:rPr>
              <a:t>, ..., 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n</a:t>
            </a:r>
            <a:r>
              <a:rPr lang="en-US" altLang="el-GR" sz="2000" dirty="0"/>
              <a:t> </a:t>
            </a:r>
            <a:r>
              <a:rPr lang="el-GR" altLang="el-GR" sz="2000" dirty="0"/>
              <a:t>όπου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1</a:t>
            </a:r>
            <a:r>
              <a:rPr lang="en-US" altLang="el-GR" sz="2000" dirty="0">
                <a:solidFill>
                  <a:srgbClr val="0000FF"/>
                </a:solidFill>
              </a:rPr>
              <a:t> = P,</a:t>
            </a:r>
            <a:r>
              <a:rPr lang="el-GR" altLang="el-GR" sz="2000" dirty="0">
                <a:solidFill>
                  <a:srgbClr val="0000FF"/>
                </a:solidFill>
              </a:rPr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n</a:t>
            </a:r>
            <a:r>
              <a:rPr lang="en-US" altLang="el-GR" sz="2000" dirty="0">
                <a:solidFill>
                  <a:srgbClr val="0000FF"/>
                </a:solidFill>
              </a:rPr>
              <a:t> = Q</a:t>
            </a:r>
            <a:r>
              <a:rPr lang="en-US" altLang="el-GR" sz="2000" dirty="0"/>
              <a:t> </a:t>
            </a:r>
            <a:r>
              <a:rPr lang="el-GR" altLang="el-GR" sz="2000" dirty="0"/>
              <a:t>και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i+1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γείτονας του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A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i</a:t>
            </a:r>
            <a:r>
              <a:rPr lang="en-US" altLang="el-GR" sz="2000" dirty="0"/>
              <a:t>, </a:t>
            </a:r>
            <a:r>
              <a:rPr lang="el-GR" altLang="el-GR" sz="2000" dirty="0"/>
              <a:t>για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i = 1, 2, ..., n-1</a:t>
            </a:r>
            <a:r>
              <a:rPr lang="en-US" altLang="el-GR" sz="2000" dirty="0"/>
              <a:t>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Ένα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απλό μονοπάτι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ένα μονοπάτι χωρίς επαναλαμβανόμενα </a:t>
            </a:r>
            <a:r>
              <a:rPr lang="en-US" altLang="el-GR" sz="2000" dirty="0"/>
              <a:t>pixels.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Ένα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κλειστό μονοπάτι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ένα απλό μονοπάτι </a:t>
            </a:r>
            <a:r>
              <a:rPr lang="en-US" altLang="el-GR" sz="2000" dirty="0"/>
              <a:t> </a:t>
            </a:r>
            <a:r>
              <a:rPr lang="el-GR" altLang="el-GR" sz="2000" dirty="0"/>
              <a:t>όπου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γείτονας του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Q</a:t>
            </a:r>
            <a:r>
              <a:rPr lang="en-US" altLang="el-GR" sz="2000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800349-D32E-48F0-9F0F-7397085D17D6}"/>
              </a:ext>
            </a:extLst>
          </p:cNvPr>
          <p:cNvGrpSpPr>
            <a:grpSpLocks/>
          </p:cNvGrpSpPr>
          <p:nvPr/>
        </p:nvGrpSpPr>
        <p:grpSpPr bwMode="auto">
          <a:xfrm>
            <a:off x="4166242" y="4814555"/>
            <a:ext cx="3859212" cy="1673225"/>
            <a:chOff x="1513" y="2826"/>
            <a:chExt cx="2431" cy="10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B920C3-A3EE-43B6-8799-D07B16DDE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088"/>
              <a:ext cx="1783" cy="728"/>
              <a:chOff x="1982" y="3088"/>
              <a:chExt cx="1783" cy="728"/>
            </a:xfrm>
          </p:grpSpPr>
          <p:grpSp>
            <p:nvGrpSpPr>
              <p:cNvPr id="48" name="Group 7">
                <a:extLst>
                  <a:ext uri="{FF2B5EF4-FFF2-40B4-BE49-F238E27FC236}">
                    <a16:creationId xmlns:a16="http://schemas.microsoft.com/office/drawing/2014/main" id="{DB14EFDF-7EE9-4C7D-BF86-679894A91F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2" y="3091"/>
                <a:ext cx="1773" cy="725"/>
                <a:chOff x="1982" y="3091"/>
                <a:chExt cx="1773" cy="725"/>
              </a:xfrm>
            </p:grpSpPr>
            <p:sp>
              <p:nvSpPr>
                <p:cNvPr id="51" name="Rectangle 8">
                  <a:extLst>
                    <a:ext uri="{FF2B5EF4-FFF2-40B4-BE49-F238E27FC236}">
                      <a16:creationId xmlns:a16="http://schemas.microsoft.com/office/drawing/2014/main" id="{BDAF7E62-D3C4-49CC-99D4-E275197D1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720"/>
                  <a:ext cx="312" cy="9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2" name="Rectangle 9">
                  <a:extLst>
                    <a:ext uri="{FF2B5EF4-FFF2-40B4-BE49-F238E27FC236}">
                      <a16:creationId xmlns:a16="http://schemas.microsoft.com/office/drawing/2014/main" id="{CB470956-DFAF-4492-8F28-A1F216CEA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9" y="3402"/>
                  <a:ext cx="111" cy="207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3" name="Rectangle 10">
                  <a:extLst>
                    <a:ext uri="{FF2B5EF4-FFF2-40B4-BE49-F238E27FC236}">
                      <a16:creationId xmlns:a16="http://schemas.microsoft.com/office/drawing/2014/main" id="{411F2E60-F6A0-4751-AF77-EE3B77D23A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1" y="3299"/>
                  <a:ext cx="206" cy="9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241ACBF8-4773-4EF9-AEF0-44F4D2AC6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2" y="3614"/>
                  <a:ext cx="101" cy="10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5" name="Rectangle 12">
                  <a:extLst>
                    <a:ext uri="{FF2B5EF4-FFF2-40B4-BE49-F238E27FC236}">
                      <a16:creationId xmlns:a16="http://schemas.microsoft.com/office/drawing/2014/main" id="{71FD268D-32C5-4BA6-91F8-7388D54D0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8" y="3397"/>
                  <a:ext cx="101" cy="111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6" name="Rectangle 13">
                  <a:extLst>
                    <a:ext uri="{FF2B5EF4-FFF2-40B4-BE49-F238E27FC236}">
                      <a16:creationId xmlns:a16="http://schemas.microsoft.com/office/drawing/2014/main" id="{0D525320-5E91-4CF8-900F-D7B456280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2" y="3509"/>
                  <a:ext cx="312" cy="101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7" name="Rectangle 14">
                  <a:extLst>
                    <a:ext uri="{FF2B5EF4-FFF2-40B4-BE49-F238E27FC236}">
                      <a16:creationId xmlns:a16="http://schemas.microsoft.com/office/drawing/2014/main" id="{3C10E4CA-DB3D-44EA-8F8C-F16DBBD204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3" y="3091"/>
                  <a:ext cx="312" cy="101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8" name="Rectangle 15">
                  <a:extLst>
                    <a:ext uri="{FF2B5EF4-FFF2-40B4-BE49-F238E27FC236}">
                      <a16:creationId xmlns:a16="http://schemas.microsoft.com/office/drawing/2014/main" id="{C547E34A-C1DB-47F5-A01C-846FA73EF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3610"/>
                  <a:ext cx="101" cy="10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59" name="Rectangle 16">
                  <a:extLst>
                    <a:ext uri="{FF2B5EF4-FFF2-40B4-BE49-F238E27FC236}">
                      <a16:creationId xmlns:a16="http://schemas.microsoft.com/office/drawing/2014/main" id="{10840AFF-77F4-4EC8-A502-DD1B608F3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3" y="3511"/>
                  <a:ext cx="101" cy="10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  <p:sp>
              <p:nvSpPr>
                <p:cNvPr id="60" name="Rectangle 17">
                  <a:extLst>
                    <a:ext uri="{FF2B5EF4-FFF2-40B4-BE49-F238E27FC236}">
                      <a16:creationId xmlns:a16="http://schemas.microsoft.com/office/drawing/2014/main" id="{19849021-508C-44EA-89B7-E3FD313E7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" y="3196"/>
                  <a:ext cx="101" cy="308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x-none" altLang="x-none"/>
                </a:p>
              </p:txBody>
            </p:sp>
          </p:grp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0C2A7269-25C7-4C66-817F-6DB7DE1B2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3509"/>
                <a:ext cx="101" cy="106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50" name="Rectangle 19">
                <a:extLst>
                  <a:ext uri="{FF2B5EF4-FFF2-40B4-BE49-F238E27FC236}">
                    <a16:creationId xmlns:a16="http://schemas.microsoft.com/office/drawing/2014/main" id="{5CBCA307-8F2A-44F2-98DF-595B3ACC5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" y="3088"/>
                <a:ext cx="101" cy="106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CDD951D6-C28D-48DC-A584-33B8FEDE5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3" y="2826"/>
              <a:ext cx="2431" cy="1054"/>
              <a:chOff x="1566" y="2826"/>
              <a:chExt cx="2431" cy="1054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7DA423BE-86DC-48A1-BF68-FE04680C9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6" y="2883"/>
                <a:ext cx="2431" cy="935"/>
                <a:chOff x="1566" y="2883"/>
                <a:chExt cx="1255" cy="935"/>
              </a:xfrm>
            </p:grpSpPr>
            <p:sp>
              <p:nvSpPr>
                <p:cNvPr id="38" name="Line 22">
                  <a:extLst>
                    <a:ext uri="{FF2B5EF4-FFF2-40B4-BE49-F238E27FC236}">
                      <a16:creationId xmlns:a16="http://schemas.microsoft.com/office/drawing/2014/main" id="{78B60D1F-C16A-40F8-8A7F-76978F23DBA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8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23">
                  <a:extLst>
                    <a:ext uri="{FF2B5EF4-FFF2-40B4-BE49-F238E27FC236}">
                      <a16:creationId xmlns:a16="http://schemas.microsoft.com/office/drawing/2014/main" id="{7FA5A044-C4CD-4103-B021-B30711F7E5E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9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4">
                  <a:extLst>
                    <a:ext uri="{FF2B5EF4-FFF2-40B4-BE49-F238E27FC236}">
                      <a16:creationId xmlns:a16="http://schemas.microsoft.com/office/drawing/2014/main" id="{88A9AA19-37CB-45C1-BE5D-8AE6B548CC8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087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5">
                  <a:extLst>
                    <a:ext uri="{FF2B5EF4-FFF2-40B4-BE49-F238E27FC236}">
                      <a16:creationId xmlns:a16="http://schemas.microsoft.com/office/drawing/2014/main" id="{E423CF0A-8318-4229-9804-D0E296EB009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192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6">
                  <a:extLst>
                    <a:ext uri="{FF2B5EF4-FFF2-40B4-BE49-F238E27FC236}">
                      <a16:creationId xmlns:a16="http://schemas.microsoft.com/office/drawing/2014/main" id="{17A6E907-7644-4265-A5F1-1B4A4B01B40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301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7">
                  <a:extLst>
                    <a:ext uri="{FF2B5EF4-FFF2-40B4-BE49-F238E27FC236}">
                      <a16:creationId xmlns:a16="http://schemas.microsoft.com/office/drawing/2014/main" id="{AADDDC77-A0DF-4719-A524-DF6A2501736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400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8">
                  <a:extLst>
                    <a:ext uri="{FF2B5EF4-FFF2-40B4-BE49-F238E27FC236}">
                      <a16:creationId xmlns:a16="http://schemas.microsoft.com/office/drawing/2014/main" id="{B20C3E84-0A6D-4090-8BE7-ACC0ABF44D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505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9">
                  <a:extLst>
                    <a:ext uri="{FF2B5EF4-FFF2-40B4-BE49-F238E27FC236}">
                      <a16:creationId xmlns:a16="http://schemas.microsoft.com/office/drawing/2014/main" id="{A2492927-BF70-459F-BD45-2F55FB97A80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614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30">
                  <a:extLst>
                    <a:ext uri="{FF2B5EF4-FFF2-40B4-BE49-F238E27FC236}">
                      <a16:creationId xmlns:a16="http://schemas.microsoft.com/office/drawing/2014/main" id="{562F229D-38C8-495E-9E22-1BC35D7CDA6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719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31">
                  <a:extLst>
                    <a:ext uri="{FF2B5EF4-FFF2-40B4-BE49-F238E27FC236}">
                      <a16:creationId xmlns:a16="http://schemas.microsoft.com/office/drawing/2014/main" id="{C0EBD113-5E5B-4A77-9DA4-295A9C5A96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818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Line 32">
                <a:extLst>
                  <a:ext uri="{FF2B5EF4-FFF2-40B4-BE49-F238E27FC236}">
                    <a16:creationId xmlns:a16="http://schemas.microsoft.com/office/drawing/2014/main" id="{CBDEA4D2-72A5-43EA-BBB1-E6F02881C8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20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3">
                <a:extLst>
                  <a:ext uri="{FF2B5EF4-FFF2-40B4-BE49-F238E27FC236}">
                    <a16:creationId xmlns:a16="http://schemas.microsoft.com/office/drawing/2014/main" id="{F79310C0-0DCC-42A1-A375-0EB4C7D3E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25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34">
                <a:extLst>
                  <a:ext uri="{FF2B5EF4-FFF2-40B4-BE49-F238E27FC236}">
                    <a16:creationId xmlns:a16="http://schemas.microsoft.com/office/drawing/2014/main" id="{9A5C970A-31A8-4349-A72A-5F975C7B56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29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35">
                <a:extLst>
                  <a:ext uri="{FF2B5EF4-FFF2-40B4-BE49-F238E27FC236}">
                    <a16:creationId xmlns:a16="http://schemas.microsoft.com/office/drawing/2014/main" id="{7023632F-0743-4B7A-8646-16FDA44071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34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36">
                <a:extLst>
                  <a:ext uri="{FF2B5EF4-FFF2-40B4-BE49-F238E27FC236}">
                    <a16:creationId xmlns:a16="http://schemas.microsoft.com/office/drawing/2014/main" id="{5E18618A-67FB-4F1D-935B-A87B942E2C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38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37">
                <a:extLst>
                  <a:ext uri="{FF2B5EF4-FFF2-40B4-BE49-F238E27FC236}">
                    <a16:creationId xmlns:a16="http://schemas.microsoft.com/office/drawing/2014/main" id="{4A48B6FE-8D3B-44FF-AF83-4167CC016F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43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38">
                <a:extLst>
                  <a:ext uri="{FF2B5EF4-FFF2-40B4-BE49-F238E27FC236}">
                    <a16:creationId xmlns:a16="http://schemas.microsoft.com/office/drawing/2014/main" id="{D21F1E30-440B-4527-8808-C04B35089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47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9">
                <a:extLst>
                  <a:ext uri="{FF2B5EF4-FFF2-40B4-BE49-F238E27FC236}">
                    <a16:creationId xmlns:a16="http://schemas.microsoft.com/office/drawing/2014/main" id="{AC32EDA6-7C88-42AA-A000-E3B897E9F4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52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40">
                <a:extLst>
                  <a:ext uri="{FF2B5EF4-FFF2-40B4-BE49-F238E27FC236}">
                    <a16:creationId xmlns:a16="http://schemas.microsoft.com/office/drawing/2014/main" id="{1D4E9C37-010D-43A5-A9D2-9D223018CE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56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1">
                <a:extLst>
                  <a:ext uri="{FF2B5EF4-FFF2-40B4-BE49-F238E27FC236}">
                    <a16:creationId xmlns:a16="http://schemas.microsoft.com/office/drawing/2014/main" id="{9DB5FA2D-8F75-439A-B5CD-E730F9CFF4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61" y="2826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2">
                <a:extLst>
                  <a:ext uri="{FF2B5EF4-FFF2-40B4-BE49-F238E27FC236}">
                    <a16:creationId xmlns:a16="http://schemas.microsoft.com/office/drawing/2014/main" id="{34721FDF-AA67-4E01-8A4C-DFDC0E7699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67" y="282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43">
                <a:extLst>
                  <a:ext uri="{FF2B5EF4-FFF2-40B4-BE49-F238E27FC236}">
                    <a16:creationId xmlns:a16="http://schemas.microsoft.com/office/drawing/2014/main" id="{B7F0BF02-185C-48E6-9671-5808C42E87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71" y="282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44">
                <a:extLst>
                  <a:ext uri="{FF2B5EF4-FFF2-40B4-BE49-F238E27FC236}">
                    <a16:creationId xmlns:a16="http://schemas.microsoft.com/office/drawing/2014/main" id="{AA8F3800-5993-4C02-9D9A-DE2E447488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71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45">
                <a:extLst>
                  <a:ext uri="{FF2B5EF4-FFF2-40B4-BE49-F238E27FC236}">
                    <a16:creationId xmlns:a16="http://schemas.microsoft.com/office/drawing/2014/main" id="{9EFFE3FA-5C31-48FC-A1CF-34BC89368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76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46">
                <a:extLst>
                  <a:ext uri="{FF2B5EF4-FFF2-40B4-BE49-F238E27FC236}">
                    <a16:creationId xmlns:a16="http://schemas.microsoft.com/office/drawing/2014/main" id="{8BEA397E-3509-4BED-AFC1-41ED2C3247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80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47">
                <a:extLst>
                  <a:ext uri="{FF2B5EF4-FFF2-40B4-BE49-F238E27FC236}">
                    <a16:creationId xmlns:a16="http://schemas.microsoft.com/office/drawing/2014/main" id="{280CF1C4-E555-4FC6-9498-CD395C17F6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85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48">
                <a:extLst>
                  <a:ext uri="{FF2B5EF4-FFF2-40B4-BE49-F238E27FC236}">
                    <a16:creationId xmlns:a16="http://schemas.microsoft.com/office/drawing/2014/main" id="{566DE6F2-502B-491A-A2BF-EBFF312F59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89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49">
                <a:extLst>
                  <a:ext uri="{FF2B5EF4-FFF2-40B4-BE49-F238E27FC236}">
                    <a16:creationId xmlns:a16="http://schemas.microsoft.com/office/drawing/2014/main" id="{81615483-AD41-4776-A637-F9F6D677DC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94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50">
                <a:extLst>
                  <a:ext uri="{FF2B5EF4-FFF2-40B4-BE49-F238E27FC236}">
                    <a16:creationId xmlns:a16="http://schemas.microsoft.com/office/drawing/2014/main" id="{7AE452CC-A102-48B7-A396-356D8517D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98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51">
                <a:extLst>
                  <a:ext uri="{FF2B5EF4-FFF2-40B4-BE49-F238E27FC236}">
                    <a16:creationId xmlns:a16="http://schemas.microsoft.com/office/drawing/2014/main" id="{605F831A-4423-4347-8F6D-3C4EF9EB8B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3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52">
                <a:extLst>
                  <a:ext uri="{FF2B5EF4-FFF2-40B4-BE49-F238E27FC236}">
                    <a16:creationId xmlns:a16="http://schemas.microsoft.com/office/drawing/2014/main" id="{F556FC69-516A-477B-B672-B2E34B794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07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53">
                <a:extLst>
                  <a:ext uri="{FF2B5EF4-FFF2-40B4-BE49-F238E27FC236}">
                    <a16:creationId xmlns:a16="http://schemas.microsoft.com/office/drawing/2014/main" id="{4CF6656E-5F31-43C9-8460-187E22449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12" y="282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54">
                <a:extLst>
                  <a:ext uri="{FF2B5EF4-FFF2-40B4-BE49-F238E27FC236}">
                    <a16:creationId xmlns:a16="http://schemas.microsoft.com/office/drawing/2014/main" id="{F41587D2-F4C6-4A88-9C53-5A1600DBBD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18" y="282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55">
                <a:extLst>
                  <a:ext uri="{FF2B5EF4-FFF2-40B4-BE49-F238E27FC236}">
                    <a16:creationId xmlns:a16="http://schemas.microsoft.com/office/drawing/2014/main" id="{A63A447F-24D3-4012-A16D-BB43A2A95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22" y="282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Text Box 56">
              <a:extLst>
                <a:ext uri="{FF2B5EF4-FFF2-40B4-BE49-F238E27FC236}">
                  <a16:creationId xmlns:a16="http://schemas.microsoft.com/office/drawing/2014/main" id="{4E265D79-8E0D-4622-9213-8405F6C26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" y="3534"/>
              <a:ext cx="81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1400" b="1"/>
                <a:t>P</a:t>
              </a:r>
              <a:endParaRPr lang="el-GR" altLang="el-GR" sz="1400" b="1"/>
            </a:p>
          </p:txBody>
        </p:sp>
        <p:sp>
          <p:nvSpPr>
            <p:cNvPr id="12" name="Text Box 57">
              <a:extLst>
                <a:ext uri="{FF2B5EF4-FFF2-40B4-BE49-F238E27FC236}">
                  <a16:creationId xmlns:a16="http://schemas.microsoft.com/office/drawing/2014/main" id="{075DE816-7C86-4652-845A-CEEA34B2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" y="3022"/>
              <a:ext cx="81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1400" b="1"/>
                <a:t>Q</a:t>
              </a:r>
              <a:endParaRPr lang="el-GR" altLang="el-GR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217040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Περιοχές και Συνεκτικές Περιοχές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22" y="3092970"/>
            <a:ext cx="10607040" cy="325795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spcBef>
                <a:spcPct val="90000"/>
              </a:spcBef>
              <a:defRPr/>
            </a:pPr>
            <a:r>
              <a:rPr lang="el-GR" altLang="el-GR" sz="2000" i="1" dirty="0"/>
              <a:t>Έστω</a:t>
            </a:r>
            <a:r>
              <a:rPr lang="en-US" altLang="el-GR" sz="2000" i="1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V</a:t>
            </a:r>
            <a:r>
              <a:rPr lang="en-US" altLang="el-GR" sz="2000" i="1" dirty="0"/>
              <a:t> </a:t>
            </a:r>
            <a:r>
              <a:rPr lang="el-GR" altLang="el-GR" sz="2000" i="1" dirty="0"/>
              <a:t>το σύνολο των τιμών γκρίζου που αποδίδονται στα αντικείμενα μιας ψηφιακής εικόνας. Για μια δυαδική (</a:t>
            </a:r>
            <a:r>
              <a:rPr lang="en-US" altLang="el-GR" sz="2000" i="1" dirty="0"/>
              <a:t>B</a:t>
            </a:r>
            <a:r>
              <a:rPr lang="el-GR" altLang="el-GR" sz="2000" i="1" dirty="0"/>
              <a:t>&amp;</a:t>
            </a:r>
            <a:r>
              <a:rPr lang="en-US" altLang="el-GR" sz="2000" i="1" dirty="0"/>
              <a:t>W)</a:t>
            </a:r>
            <a:r>
              <a:rPr lang="el-GR" altLang="el-GR" sz="2000" i="1" dirty="0"/>
              <a:t> εικόνα με άσπρα αντικείμενα πάνω σε ένα μαύρο υπόβαθρο, </a:t>
            </a:r>
            <a:r>
              <a:rPr lang="en-US" altLang="el-GR" sz="2000" dirty="0">
                <a:solidFill>
                  <a:srgbClr val="0000FF"/>
                </a:solidFill>
              </a:rPr>
              <a:t>V = {1}</a:t>
            </a:r>
            <a:r>
              <a:rPr lang="en-US" altLang="el-GR" sz="2000" i="1" dirty="0"/>
              <a:t>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Μια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περιοχή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ένα σύνολο εικονοστοιχείων που παίρνουν τιμές από το </a:t>
            </a:r>
            <a:r>
              <a:rPr lang="en-US" altLang="el-GR" sz="2000" dirty="0">
                <a:solidFill>
                  <a:srgbClr val="0000FF"/>
                </a:solidFill>
              </a:rPr>
              <a:t>V</a:t>
            </a:r>
            <a:r>
              <a:rPr lang="en-US" altLang="el-GR" sz="2000" dirty="0"/>
              <a:t> </a:t>
            </a:r>
            <a:r>
              <a:rPr lang="el-GR" altLang="el-GR" sz="2000" dirty="0"/>
              <a:t>με την ιδιότητα ότι μεταξύ δύο οποιωνδήποτε εικονοστοιχείων του συνόλου υπάρχει ένα μονοπάτι του οποίου όλα τα </a:t>
            </a:r>
            <a:r>
              <a:rPr lang="el-GR" altLang="el-GR" sz="2000" dirty="0" err="1"/>
              <a:t>εικονοστοιχεία</a:t>
            </a:r>
            <a:r>
              <a:rPr lang="el-GR" altLang="el-GR" sz="2000" dirty="0"/>
              <a:t> επίσης ανήκουν στο σύνολο.</a:t>
            </a:r>
            <a:endParaRPr lang="en-US" altLang="el-GR" sz="2000" dirty="0"/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Δύο </a:t>
            </a:r>
            <a:r>
              <a:rPr lang="el-GR" altLang="el-GR" sz="2000" dirty="0" err="1"/>
              <a:t>εικονοστοιχεία</a:t>
            </a:r>
            <a:r>
              <a:rPr lang="el-GR" altLang="el-GR" sz="2000" dirty="0"/>
              <a:t> ενός υποσυνόλου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S</a:t>
            </a:r>
            <a:r>
              <a:rPr lang="el-GR" altLang="el-GR" sz="2000" dirty="0"/>
              <a:t> της εικόνας ονομάζονται  </a:t>
            </a:r>
            <a:r>
              <a:rPr lang="el-GR" altLang="el-GR" sz="2000" i="1" dirty="0">
                <a:solidFill>
                  <a:srgbClr val="FF0000"/>
                </a:solidFill>
              </a:rPr>
              <a:t>συνδεδεμένα</a:t>
            </a:r>
            <a:r>
              <a:rPr lang="en-US" altLang="el-GR" sz="2000" dirty="0"/>
              <a:t> </a:t>
            </a:r>
            <a:r>
              <a:rPr lang="el-GR" altLang="el-GR" sz="2000" dirty="0"/>
              <a:t>αν παίρνουν και τα δύο τιμές από το </a:t>
            </a:r>
            <a:r>
              <a:rPr lang="en-US" altLang="el-GR" sz="2000" dirty="0">
                <a:solidFill>
                  <a:srgbClr val="0000FF"/>
                </a:solidFill>
              </a:rPr>
              <a:t>V</a:t>
            </a:r>
            <a:r>
              <a:rPr lang="en-US" altLang="el-GR" sz="2000" dirty="0"/>
              <a:t> </a:t>
            </a:r>
            <a:r>
              <a:rPr lang="el-GR" altLang="el-GR" sz="2000" dirty="0"/>
              <a:t>και αν υπάρχει ένα μονοπάτι μεταξύ τους που αποτελείται εξ ολοκλήρου από </a:t>
            </a:r>
            <a:r>
              <a:rPr lang="el-GR" altLang="el-GR" sz="2000" dirty="0" err="1"/>
              <a:t>εικονοστοιχεία</a:t>
            </a:r>
            <a:r>
              <a:rPr lang="el-GR" altLang="el-GR" sz="2000" dirty="0"/>
              <a:t> στο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S</a:t>
            </a:r>
            <a:r>
              <a:rPr lang="en-US" altLang="el-GR" sz="2000" dirty="0"/>
              <a:t> </a:t>
            </a:r>
            <a:r>
              <a:rPr lang="el-GR" altLang="el-GR" sz="2000" dirty="0"/>
              <a:t>που παίρνουν τιμές από το </a:t>
            </a:r>
            <a:r>
              <a:rPr lang="en-US" altLang="el-GR" sz="2000" dirty="0">
                <a:solidFill>
                  <a:srgbClr val="0000FF"/>
                </a:solidFill>
              </a:rPr>
              <a:t>V</a:t>
            </a:r>
            <a:r>
              <a:rPr lang="en-US" altLang="el-GR" sz="2000" dirty="0"/>
              <a:t>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Για κάθε </a:t>
            </a:r>
            <a:r>
              <a:rPr lang="en-US" altLang="el-GR" sz="2000" dirty="0"/>
              <a:t>pixel </a:t>
            </a:r>
            <a:r>
              <a:rPr lang="en-US" altLang="el-GR" sz="2000" dirty="0">
                <a:solidFill>
                  <a:srgbClr val="0000FF"/>
                </a:solidFill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της ψηφιακής εικόνας</a:t>
            </a:r>
            <a:r>
              <a:rPr lang="en-US" altLang="el-GR" sz="2000" dirty="0"/>
              <a:t>, </a:t>
            </a:r>
            <a:r>
              <a:rPr lang="el-GR" altLang="el-GR" sz="2000" dirty="0"/>
              <a:t>το σύνολο των συνδεμένων με 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P</a:t>
            </a:r>
            <a:r>
              <a:rPr lang="el-GR" altLang="el-GR" sz="2000" dirty="0"/>
              <a:t> </a:t>
            </a:r>
            <a:r>
              <a:rPr lang="en-US" altLang="el-GR" sz="2000" dirty="0"/>
              <a:t>pixels </a:t>
            </a:r>
            <a:r>
              <a:rPr lang="el-GR" altLang="el-GR" sz="2000" dirty="0"/>
              <a:t>ονομάζεται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συνεκτική περιοχή</a:t>
            </a:r>
            <a:r>
              <a:rPr lang="en-US" altLang="el-G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83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r>
              <a:rPr lang="en-US" sz="4000" dirty="0">
                <a:solidFill>
                  <a:srgbClr val="FFFFFF"/>
                </a:solidFill>
              </a:rPr>
              <a:t>, </a:t>
            </a:r>
            <a:r>
              <a:rPr lang="el-GR" sz="4000" dirty="0" err="1">
                <a:solidFill>
                  <a:srgbClr val="FFFFFF"/>
                </a:solidFill>
              </a:rPr>
              <a:t>μερος</a:t>
            </a:r>
            <a:r>
              <a:rPr lang="el-GR" sz="4000" dirty="0">
                <a:solidFill>
                  <a:srgbClr val="FFFFFF"/>
                </a:solidFill>
              </a:rPr>
              <a:t> 2</a:t>
            </a:r>
            <a:r>
              <a:rPr lang="el-GR" sz="4000" baseline="30000" dirty="0">
                <a:solidFill>
                  <a:srgbClr val="FFFFFF"/>
                </a:solidFill>
              </a:rPr>
              <a:t>ο</a:t>
            </a:r>
            <a:r>
              <a:rPr lang="el-GR" sz="4000" dirty="0">
                <a:solidFill>
                  <a:srgbClr val="FFFFFF"/>
                </a:solidFill>
              </a:rPr>
              <a:t> (1/3)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263950-AEA7-4527-B9B9-81385ACF2DDE}"/>
              </a:ext>
            </a:extLst>
          </p:cNvPr>
          <p:cNvGrpSpPr/>
          <p:nvPr/>
        </p:nvGrpSpPr>
        <p:grpSpPr>
          <a:xfrm>
            <a:off x="4163218" y="2753936"/>
            <a:ext cx="3865563" cy="3154362"/>
            <a:chOff x="4098348" y="2857910"/>
            <a:chExt cx="3865563" cy="3154362"/>
          </a:xfrm>
        </p:grpSpPr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49B60A5A-3A45-425C-9C0F-E4A80195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9898" y="4586697"/>
              <a:ext cx="831850" cy="11652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334FDCC7-5BF5-45EE-A45D-092697903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636" y="3610385"/>
              <a:ext cx="663575" cy="320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B213F3E-A329-4963-87F3-B6DB1C6C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998" y="3762785"/>
              <a:ext cx="998538" cy="5095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3E773A79-1392-453B-B9E8-AF9FEF29B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961" y="3273835"/>
              <a:ext cx="331787" cy="82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AE135796-3908-4E5D-A6FD-095616F4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173" y="4921660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55" name="Group 9">
              <a:extLst>
                <a:ext uri="{FF2B5EF4-FFF2-40B4-BE49-F238E27FC236}">
                  <a16:creationId xmlns:a16="http://schemas.microsoft.com/office/drawing/2014/main" id="{F30C8CA1-86CF-416D-A128-A76E2983FD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4073" y="2857910"/>
              <a:ext cx="3654425" cy="3154362"/>
              <a:chOff x="1536" y="1417"/>
              <a:chExt cx="2302" cy="1054"/>
            </a:xfrm>
          </p:grpSpPr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C764E46C-838F-42E4-B04E-0A13601D1D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47B76F48-44D6-44B5-AE33-532E92892D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2">
                <a:extLst>
                  <a:ext uri="{FF2B5EF4-FFF2-40B4-BE49-F238E27FC236}">
                    <a16:creationId xmlns:a16="http://schemas.microsoft.com/office/drawing/2014/main" id="{3950423D-A275-4BDA-BCB1-DEF4D4D721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3">
                <a:extLst>
                  <a:ext uri="{FF2B5EF4-FFF2-40B4-BE49-F238E27FC236}">
                    <a16:creationId xmlns:a16="http://schemas.microsoft.com/office/drawing/2014/main" id="{DB97E838-3855-4209-84A3-F7E5B90A0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4">
                <a:extLst>
                  <a:ext uri="{FF2B5EF4-FFF2-40B4-BE49-F238E27FC236}">
                    <a16:creationId xmlns:a16="http://schemas.microsoft.com/office/drawing/2014/main" id="{07C0C301-B5A5-4707-BC0B-4F1659B28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5">
                <a:extLst>
                  <a:ext uri="{FF2B5EF4-FFF2-40B4-BE49-F238E27FC236}">
                    <a16:creationId xmlns:a16="http://schemas.microsoft.com/office/drawing/2014/main" id="{5BA24D15-BF57-45A7-A682-579B60DE4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64E8ABB3-65D0-47C8-AFC9-662799046B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7">
                <a:extLst>
                  <a:ext uri="{FF2B5EF4-FFF2-40B4-BE49-F238E27FC236}">
                    <a16:creationId xmlns:a16="http://schemas.microsoft.com/office/drawing/2014/main" id="{5C85088F-8EE1-4685-BD79-B60A6853BC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8">
                <a:extLst>
                  <a:ext uri="{FF2B5EF4-FFF2-40B4-BE49-F238E27FC236}">
                    <a16:creationId xmlns:a16="http://schemas.microsoft.com/office/drawing/2014/main" id="{38714266-E4BC-4E8B-B046-563D5C7CD1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9">
                <a:extLst>
                  <a:ext uri="{FF2B5EF4-FFF2-40B4-BE49-F238E27FC236}">
                    <a16:creationId xmlns:a16="http://schemas.microsoft.com/office/drawing/2014/main" id="{65032F95-3962-453C-8D96-7BDDFEA9A0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0">
                <a:extLst>
                  <a:ext uri="{FF2B5EF4-FFF2-40B4-BE49-F238E27FC236}">
                    <a16:creationId xmlns:a16="http://schemas.microsoft.com/office/drawing/2014/main" id="{FDF622F0-512E-4874-8895-3D63D3216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21">
                <a:extLst>
                  <a:ext uri="{FF2B5EF4-FFF2-40B4-BE49-F238E27FC236}">
                    <a16:creationId xmlns:a16="http://schemas.microsoft.com/office/drawing/2014/main" id="{5E1E93F5-8404-41FF-978E-2BA04E69D4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22">
                <a:extLst>
                  <a:ext uri="{FF2B5EF4-FFF2-40B4-BE49-F238E27FC236}">
                    <a16:creationId xmlns:a16="http://schemas.microsoft.com/office/drawing/2014/main" id="{95559B39-94C7-4041-8E8F-86CB50A53D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23">
                <a:extLst>
                  <a:ext uri="{FF2B5EF4-FFF2-40B4-BE49-F238E27FC236}">
                    <a16:creationId xmlns:a16="http://schemas.microsoft.com/office/drawing/2014/main" id="{DC6449D5-BA25-4EA9-B1DD-16DBA032CB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4">
                <a:extLst>
                  <a:ext uri="{FF2B5EF4-FFF2-40B4-BE49-F238E27FC236}">
                    <a16:creationId xmlns:a16="http://schemas.microsoft.com/office/drawing/2014/main" id="{6EC06EA0-F463-4343-AE67-D141BFC268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96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25">
                <a:extLst>
                  <a:ext uri="{FF2B5EF4-FFF2-40B4-BE49-F238E27FC236}">
                    <a16:creationId xmlns:a16="http://schemas.microsoft.com/office/drawing/2014/main" id="{498250F1-BF46-4B03-A146-6545C5F34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01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6">
                <a:extLst>
                  <a:ext uri="{FF2B5EF4-FFF2-40B4-BE49-F238E27FC236}">
                    <a16:creationId xmlns:a16="http://schemas.microsoft.com/office/drawing/2014/main" id="{E9C3ECBF-BBE3-4F35-AD8A-E308857C8D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05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7">
                <a:extLst>
                  <a:ext uri="{FF2B5EF4-FFF2-40B4-BE49-F238E27FC236}">
                    <a16:creationId xmlns:a16="http://schemas.microsoft.com/office/drawing/2014/main" id="{01C6E921-AD9A-4B27-8E38-48CCD80EE6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0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8">
                <a:extLst>
                  <a:ext uri="{FF2B5EF4-FFF2-40B4-BE49-F238E27FC236}">
                    <a16:creationId xmlns:a16="http://schemas.microsoft.com/office/drawing/2014/main" id="{6157144D-1391-4D23-A6D6-4D599562F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4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9">
                <a:extLst>
                  <a:ext uri="{FF2B5EF4-FFF2-40B4-BE49-F238E27FC236}">
                    <a16:creationId xmlns:a16="http://schemas.microsoft.com/office/drawing/2014/main" id="{398B2060-9742-4E40-A2E1-EF0DA0FF8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19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30">
                <a:extLst>
                  <a:ext uri="{FF2B5EF4-FFF2-40B4-BE49-F238E27FC236}">
                    <a16:creationId xmlns:a16="http://schemas.microsoft.com/office/drawing/2014/main" id="{76B75D37-350C-4C5F-BA8B-249A97339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23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31">
                <a:extLst>
                  <a:ext uri="{FF2B5EF4-FFF2-40B4-BE49-F238E27FC236}">
                    <a16:creationId xmlns:a16="http://schemas.microsoft.com/office/drawing/2014/main" id="{B93A105D-5D1F-4B3F-BF45-055064EAA3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8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32">
                <a:extLst>
                  <a:ext uri="{FF2B5EF4-FFF2-40B4-BE49-F238E27FC236}">
                    <a16:creationId xmlns:a16="http://schemas.microsoft.com/office/drawing/2014/main" id="{89F79D11-C17B-4B73-BD96-152AA0B461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4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33">
                <a:extLst>
                  <a:ext uri="{FF2B5EF4-FFF2-40B4-BE49-F238E27FC236}">
                    <a16:creationId xmlns:a16="http://schemas.microsoft.com/office/drawing/2014/main" id="{9D91DD3C-A744-48E3-9414-02F4431461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8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" name="Group 34">
              <a:extLst>
                <a:ext uri="{FF2B5EF4-FFF2-40B4-BE49-F238E27FC236}">
                  <a16:creationId xmlns:a16="http://schemas.microsoft.com/office/drawing/2014/main" id="{A3092345-95EF-41EC-9EE9-9B9F874319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8348" y="2948397"/>
              <a:ext cx="3865563" cy="2967038"/>
              <a:chOff x="1482" y="1474"/>
              <a:chExt cx="2435" cy="1869"/>
            </a:xfrm>
          </p:grpSpPr>
          <p:grpSp>
            <p:nvGrpSpPr>
              <p:cNvPr id="81" name="Group 35">
                <a:extLst>
                  <a:ext uri="{FF2B5EF4-FFF2-40B4-BE49-F238E27FC236}">
                    <a16:creationId xmlns:a16="http://schemas.microsoft.com/office/drawing/2014/main" id="{B8F243EF-1D76-4802-99E6-584CFB955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1474"/>
                <a:ext cx="2431" cy="935"/>
                <a:chOff x="1566" y="2883"/>
                <a:chExt cx="1255" cy="935"/>
              </a:xfrm>
            </p:grpSpPr>
            <p:sp>
              <p:nvSpPr>
                <p:cNvPr id="91" name="Line 36">
                  <a:extLst>
                    <a:ext uri="{FF2B5EF4-FFF2-40B4-BE49-F238E27FC236}">
                      <a16:creationId xmlns:a16="http://schemas.microsoft.com/office/drawing/2014/main" id="{94073B76-ED0A-49CD-A7EA-FFA42D22AF5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8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37">
                  <a:extLst>
                    <a:ext uri="{FF2B5EF4-FFF2-40B4-BE49-F238E27FC236}">
                      <a16:creationId xmlns:a16="http://schemas.microsoft.com/office/drawing/2014/main" id="{3722EC38-A514-411F-BB5C-94DEFAFF020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9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Line 38">
                  <a:extLst>
                    <a:ext uri="{FF2B5EF4-FFF2-40B4-BE49-F238E27FC236}">
                      <a16:creationId xmlns:a16="http://schemas.microsoft.com/office/drawing/2014/main" id="{170B9C6A-46FB-4BC2-9B72-CA86B25084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087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Line 39">
                  <a:extLst>
                    <a:ext uri="{FF2B5EF4-FFF2-40B4-BE49-F238E27FC236}">
                      <a16:creationId xmlns:a16="http://schemas.microsoft.com/office/drawing/2014/main" id="{C6A7BDBB-5CC5-43B1-A03C-9BF9FAB4124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192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Line 40">
                  <a:extLst>
                    <a:ext uri="{FF2B5EF4-FFF2-40B4-BE49-F238E27FC236}">
                      <a16:creationId xmlns:a16="http://schemas.microsoft.com/office/drawing/2014/main" id="{527187B6-374F-4CAF-8144-0762FE72392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301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41">
                  <a:extLst>
                    <a:ext uri="{FF2B5EF4-FFF2-40B4-BE49-F238E27FC236}">
                      <a16:creationId xmlns:a16="http://schemas.microsoft.com/office/drawing/2014/main" id="{E000782F-C4BB-4401-A387-DF5CC770F94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400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42">
                  <a:extLst>
                    <a:ext uri="{FF2B5EF4-FFF2-40B4-BE49-F238E27FC236}">
                      <a16:creationId xmlns:a16="http://schemas.microsoft.com/office/drawing/2014/main" id="{969532F7-F4C4-4435-8A05-A0A62FE7D38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505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43">
                  <a:extLst>
                    <a:ext uri="{FF2B5EF4-FFF2-40B4-BE49-F238E27FC236}">
                      <a16:creationId xmlns:a16="http://schemas.microsoft.com/office/drawing/2014/main" id="{0936CCE0-8E6F-4B9C-8B34-84046FBACD3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614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44">
                  <a:extLst>
                    <a:ext uri="{FF2B5EF4-FFF2-40B4-BE49-F238E27FC236}">
                      <a16:creationId xmlns:a16="http://schemas.microsoft.com/office/drawing/2014/main" id="{151AB9E7-ABDF-478C-9E07-7FC9F69CE0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719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5">
                  <a:extLst>
                    <a:ext uri="{FF2B5EF4-FFF2-40B4-BE49-F238E27FC236}">
                      <a16:creationId xmlns:a16="http://schemas.microsoft.com/office/drawing/2014/main" id="{A055D858-EA0A-46D0-B52D-7067B15509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818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" name="Line 46">
                <a:extLst>
                  <a:ext uri="{FF2B5EF4-FFF2-40B4-BE49-F238E27FC236}">
                    <a16:creationId xmlns:a16="http://schemas.microsoft.com/office/drawing/2014/main" id="{D3A352AF-A968-478B-862E-63321FA8BC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47">
                <a:extLst>
                  <a:ext uri="{FF2B5EF4-FFF2-40B4-BE49-F238E27FC236}">
                    <a16:creationId xmlns:a16="http://schemas.microsoft.com/office/drawing/2014/main" id="{FC607F5C-1546-4879-B3EE-F2364EBBE8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8">
                <a:extLst>
                  <a:ext uri="{FF2B5EF4-FFF2-40B4-BE49-F238E27FC236}">
                    <a16:creationId xmlns:a16="http://schemas.microsoft.com/office/drawing/2014/main" id="{19304B29-240E-4627-B785-362C7AD9AB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49">
                <a:extLst>
                  <a:ext uri="{FF2B5EF4-FFF2-40B4-BE49-F238E27FC236}">
                    <a16:creationId xmlns:a16="http://schemas.microsoft.com/office/drawing/2014/main" id="{3374C833-50FD-4C6A-9ACB-5790A941B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50">
                <a:extLst>
                  <a:ext uri="{FF2B5EF4-FFF2-40B4-BE49-F238E27FC236}">
                    <a16:creationId xmlns:a16="http://schemas.microsoft.com/office/drawing/2014/main" id="{2B1CE945-75A4-4FF2-BF8B-92E42E6071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51">
                <a:extLst>
                  <a:ext uri="{FF2B5EF4-FFF2-40B4-BE49-F238E27FC236}">
                    <a16:creationId xmlns:a16="http://schemas.microsoft.com/office/drawing/2014/main" id="{111D8C60-45C4-41E8-B3E9-2C5503D24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52">
                <a:extLst>
                  <a:ext uri="{FF2B5EF4-FFF2-40B4-BE49-F238E27FC236}">
                    <a16:creationId xmlns:a16="http://schemas.microsoft.com/office/drawing/2014/main" id="{B950AD05-B1F6-438C-9B93-F8964F56CF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53">
                <a:extLst>
                  <a:ext uri="{FF2B5EF4-FFF2-40B4-BE49-F238E27FC236}">
                    <a16:creationId xmlns:a16="http://schemas.microsoft.com/office/drawing/2014/main" id="{6B5FCCAD-51CF-4A2C-B47D-B09F1438FC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54">
                <a:extLst>
                  <a:ext uri="{FF2B5EF4-FFF2-40B4-BE49-F238E27FC236}">
                    <a16:creationId xmlns:a16="http://schemas.microsoft.com/office/drawing/2014/main" id="{28DA0E15-5560-472B-B736-48DC88155A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34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" name="Rectangle 55">
              <a:extLst>
                <a:ext uri="{FF2B5EF4-FFF2-40B4-BE49-F238E27FC236}">
                  <a16:creationId xmlns:a16="http://schemas.microsoft.com/office/drawing/2014/main" id="{F6E59744-F96A-449F-9E5E-7BAE32482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11" y="4761322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148536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r>
              <a:rPr lang="en-US" sz="4000" dirty="0">
                <a:solidFill>
                  <a:srgbClr val="FFFFFF"/>
                </a:solidFill>
              </a:rPr>
              <a:t>, </a:t>
            </a:r>
            <a:r>
              <a:rPr lang="el-GR" sz="4000" dirty="0" err="1">
                <a:solidFill>
                  <a:srgbClr val="FFFFFF"/>
                </a:solidFill>
              </a:rPr>
              <a:t>μερος</a:t>
            </a:r>
            <a:r>
              <a:rPr lang="el-GR" sz="4000" dirty="0">
                <a:solidFill>
                  <a:srgbClr val="FFFFFF"/>
                </a:solidFill>
              </a:rPr>
              <a:t> 2</a:t>
            </a:r>
            <a:r>
              <a:rPr lang="el-GR" sz="4000" baseline="30000" dirty="0">
                <a:solidFill>
                  <a:srgbClr val="FFFFFF"/>
                </a:solidFill>
              </a:rPr>
              <a:t>ο</a:t>
            </a:r>
            <a:r>
              <a:rPr lang="el-GR" sz="4000" dirty="0">
                <a:solidFill>
                  <a:srgbClr val="FFFFFF"/>
                </a:solidFill>
              </a:rPr>
              <a:t> (2/3)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81BDF-2576-413B-A635-F0927479F353}"/>
              </a:ext>
            </a:extLst>
          </p:cNvPr>
          <p:cNvGrpSpPr/>
          <p:nvPr/>
        </p:nvGrpSpPr>
        <p:grpSpPr>
          <a:xfrm>
            <a:off x="4163218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AA231755-07FF-4190-9575-B0312261E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B47D396-B519-40A7-94C3-2BC45D79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FE29FEC-0117-4529-9109-F1B852527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 descr="Πλατειά διαγώνιος προς τα επάνω">
              <a:extLst>
                <a:ext uri="{FF2B5EF4-FFF2-40B4-BE49-F238E27FC236}">
                  <a16:creationId xmlns:a16="http://schemas.microsoft.com/office/drawing/2014/main" id="{444677ED-03DA-434A-BA34-AB26D67E3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075" y="3155950"/>
              <a:ext cx="658813" cy="509588"/>
            </a:xfrm>
            <a:prstGeom prst="rect">
              <a:avLst/>
            </a:prstGeom>
            <a:pattFill prst="wdUpDiag">
              <a:fgClr>
                <a:srgbClr val="FF0000">
                  <a:alpha val="38823"/>
                </a:srgbClr>
              </a:fgClr>
              <a:bgClr>
                <a:schemeClr val="bg1">
                  <a:alpha val="38823"/>
                </a:schemeClr>
              </a:bgClr>
            </a:pattFill>
            <a:ln w="12700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FAD689B-C751-4A8D-A29A-B39F28E92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3AFF3F36-C96E-4217-A5A6-48281922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9B6D6609-0A54-42D2-B879-9BB6D053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054"/>
            </a:xfrm>
          </p:grpSpPr>
          <p:sp>
            <p:nvSpPr>
              <p:cNvPr id="15" name="Line 11">
                <a:extLst>
                  <a:ext uri="{FF2B5EF4-FFF2-40B4-BE49-F238E27FC236}">
                    <a16:creationId xmlns:a16="http://schemas.microsoft.com/office/drawing/2014/main" id="{ADF5F422-830C-428E-A9E2-6887A46F3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65393E15-3214-4E75-A2A4-9E866B9292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3">
                <a:extLst>
                  <a:ext uri="{FF2B5EF4-FFF2-40B4-BE49-F238E27FC236}">
                    <a16:creationId xmlns:a16="http://schemas.microsoft.com/office/drawing/2014/main" id="{52FE302E-3CA6-40A9-887D-75550E1A20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4">
                <a:extLst>
                  <a:ext uri="{FF2B5EF4-FFF2-40B4-BE49-F238E27FC236}">
                    <a16:creationId xmlns:a16="http://schemas.microsoft.com/office/drawing/2014/main" id="{501B1B40-4281-4451-8DDE-B534D960F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5">
                <a:extLst>
                  <a:ext uri="{FF2B5EF4-FFF2-40B4-BE49-F238E27FC236}">
                    <a16:creationId xmlns:a16="http://schemas.microsoft.com/office/drawing/2014/main" id="{9E537082-4994-41CA-A496-120F231EF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6">
                <a:extLst>
                  <a:ext uri="{FF2B5EF4-FFF2-40B4-BE49-F238E27FC236}">
                    <a16:creationId xmlns:a16="http://schemas.microsoft.com/office/drawing/2014/main" id="{710D4E36-AF69-48E2-BC70-F61E8787A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EABFC720-8EC1-4D94-A077-C5BD28F8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7E45C800-0274-4981-BF0D-5AA798D0C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102BA62A-8817-4C9B-A6BF-365CA400A5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553047E5-7D3B-47B2-BF73-7C0053FDA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D40BFFCE-3050-4577-8BC2-AC2E73941A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57E7CF70-CB11-4942-9A54-51D37B371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3">
                <a:extLst>
                  <a:ext uri="{FF2B5EF4-FFF2-40B4-BE49-F238E27FC236}">
                    <a16:creationId xmlns:a16="http://schemas.microsoft.com/office/drawing/2014/main" id="{1FF6630F-21CD-4CE8-A23B-21CE06FB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4">
                <a:extLst>
                  <a:ext uri="{FF2B5EF4-FFF2-40B4-BE49-F238E27FC236}">
                    <a16:creationId xmlns:a16="http://schemas.microsoft.com/office/drawing/2014/main" id="{97E192DA-8874-4A34-A1B4-35CF6299F4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4FA96B27-446E-4361-9824-1706F0E57A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96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:a16="http://schemas.microsoft.com/office/drawing/2014/main" id="{2308F741-CF58-4D9C-A7A0-C64CA1124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01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7">
                <a:extLst>
                  <a:ext uri="{FF2B5EF4-FFF2-40B4-BE49-F238E27FC236}">
                    <a16:creationId xmlns:a16="http://schemas.microsoft.com/office/drawing/2014/main" id="{6A24B925-73F0-4E33-8A7B-7071C526A0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05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B11BB07B-C8B0-4691-A4BF-2A2A4EE572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0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>
                <a:extLst>
                  <a:ext uri="{FF2B5EF4-FFF2-40B4-BE49-F238E27FC236}">
                    <a16:creationId xmlns:a16="http://schemas.microsoft.com/office/drawing/2014/main" id="{11270B25-F2A8-4519-A063-F2256FD98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4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>
                <a:extLst>
                  <a:ext uri="{FF2B5EF4-FFF2-40B4-BE49-F238E27FC236}">
                    <a16:creationId xmlns:a16="http://schemas.microsoft.com/office/drawing/2014/main" id="{DC584ADF-524B-4BE6-ACA5-ECD19E1883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19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1">
                <a:extLst>
                  <a:ext uri="{FF2B5EF4-FFF2-40B4-BE49-F238E27FC236}">
                    <a16:creationId xmlns:a16="http://schemas.microsoft.com/office/drawing/2014/main" id="{01EE6253-6E12-445C-A4E9-A0B8B724C8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23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2">
                <a:extLst>
                  <a:ext uri="{FF2B5EF4-FFF2-40B4-BE49-F238E27FC236}">
                    <a16:creationId xmlns:a16="http://schemas.microsoft.com/office/drawing/2014/main" id="{FA24E844-ABD7-418A-B279-B63206B4CA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8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3">
                <a:extLst>
                  <a:ext uri="{FF2B5EF4-FFF2-40B4-BE49-F238E27FC236}">
                    <a16:creationId xmlns:a16="http://schemas.microsoft.com/office/drawing/2014/main" id="{9F60FDEE-9943-4A44-9EB2-167DCB819C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4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4">
                <a:extLst>
                  <a:ext uri="{FF2B5EF4-FFF2-40B4-BE49-F238E27FC236}">
                    <a16:creationId xmlns:a16="http://schemas.microsoft.com/office/drawing/2014/main" id="{8ED61DEB-8ECB-424F-9EED-484BC97B2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8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47583450-5F37-458D-8A34-1B975DF7B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967038"/>
              <a:chOff x="1482" y="1474"/>
              <a:chExt cx="2435" cy="1869"/>
            </a:xfrm>
          </p:grpSpPr>
          <p:grpSp>
            <p:nvGrpSpPr>
              <p:cNvPr id="40" name="Group 36">
                <a:extLst>
                  <a:ext uri="{FF2B5EF4-FFF2-40B4-BE49-F238E27FC236}">
                    <a16:creationId xmlns:a16="http://schemas.microsoft.com/office/drawing/2014/main" id="{738BDC15-C81D-424B-9CE7-FC953F4A4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1474"/>
                <a:ext cx="2431" cy="935"/>
                <a:chOff x="1566" y="2883"/>
                <a:chExt cx="1255" cy="935"/>
              </a:xfrm>
            </p:grpSpPr>
            <p:sp>
              <p:nvSpPr>
                <p:cNvPr id="50" name="Line 37">
                  <a:extLst>
                    <a:ext uri="{FF2B5EF4-FFF2-40B4-BE49-F238E27FC236}">
                      <a16:creationId xmlns:a16="http://schemas.microsoft.com/office/drawing/2014/main" id="{6F17D133-960C-457B-AF80-DDF3397F82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8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8">
                  <a:extLst>
                    <a:ext uri="{FF2B5EF4-FFF2-40B4-BE49-F238E27FC236}">
                      <a16:creationId xmlns:a16="http://schemas.microsoft.com/office/drawing/2014/main" id="{C1A31DFF-49A6-4677-9D2A-32ECB8A7B3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2983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9">
                  <a:extLst>
                    <a:ext uri="{FF2B5EF4-FFF2-40B4-BE49-F238E27FC236}">
                      <a16:creationId xmlns:a16="http://schemas.microsoft.com/office/drawing/2014/main" id="{A8177F3F-76B7-4475-AB1D-BF7AA92FCAB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087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40">
                  <a:extLst>
                    <a:ext uri="{FF2B5EF4-FFF2-40B4-BE49-F238E27FC236}">
                      <a16:creationId xmlns:a16="http://schemas.microsoft.com/office/drawing/2014/main" id="{6C41FBE1-7256-4436-95E4-9649EB0A79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192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41">
                  <a:extLst>
                    <a:ext uri="{FF2B5EF4-FFF2-40B4-BE49-F238E27FC236}">
                      <a16:creationId xmlns:a16="http://schemas.microsoft.com/office/drawing/2014/main" id="{A7620AF6-25EA-4005-9FBF-710D723071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301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2">
                  <a:extLst>
                    <a:ext uri="{FF2B5EF4-FFF2-40B4-BE49-F238E27FC236}">
                      <a16:creationId xmlns:a16="http://schemas.microsoft.com/office/drawing/2014/main" id="{15A2183F-15FD-4B52-AAE2-B982ED2DAC0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400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3">
                  <a:extLst>
                    <a:ext uri="{FF2B5EF4-FFF2-40B4-BE49-F238E27FC236}">
                      <a16:creationId xmlns:a16="http://schemas.microsoft.com/office/drawing/2014/main" id="{413CDDEA-798A-463C-8904-51618FB549F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505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44">
                  <a:extLst>
                    <a:ext uri="{FF2B5EF4-FFF2-40B4-BE49-F238E27FC236}">
                      <a16:creationId xmlns:a16="http://schemas.microsoft.com/office/drawing/2014/main" id="{591E4691-5BD3-402C-BD1C-071F9CAB990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8" y="3614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Line 45">
                  <a:extLst>
                    <a:ext uri="{FF2B5EF4-FFF2-40B4-BE49-F238E27FC236}">
                      <a16:creationId xmlns:a16="http://schemas.microsoft.com/office/drawing/2014/main" id="{D5DB95E4-2188-425F-830A-ED3CA9CF9B6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719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46">
                  <a:extLst>
                    <a:ext uri="{FF2B5EF4-FFF2-40B4-BE49-F238E27FC236}">
                      <a16:creationId xmlns:a16="http://schemas.microsoft.com/office/drawing/2014/main" id="{5DDFDAF6-5AD7-4A86-9079-CD713B50352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566" y="3818"/>
                  <a:ext cx="125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" name="Line 47">
                <a:extLst>
                  <a:ext uri="{FF2B5EF4-FFF2-40B4-BE49-F238E27FC236}">
                    <a16:creationId xmlns:a16="http://schemas.microsoft.com/office/drawing/2014/main" id="{AF27D09F-80FA-495F-AFB2-367FCED4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48">
                <a:extLst>
                  <a:ext uri="{FF2B5EF4-FFF2-40B4-BE49-F238E27FC236}">
                    <a16:creationId xmlns:a16="http://schemas.microsoft.com/office/drawing/2014/main" id="{B33FA962-234E-473C-A36A-CE1D0D5403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9">
                <a:extLst>
                  <a:ext uri="{FF2B5EF4-FFF2-40B4-BE49-F238E27FC236}">
                    <a16:creationId xmlns:a16="http://schemas.microsoft.com/office/drawing/2014/main" id="{FD5499FB-847E-4E91-9430-B0A423FD07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50">
                <a:extLst>
                  <a:ext uri="{FF2B5EF4-FFF2-40B4-BE49-F238E27FC236}">
                    <a16:creationId xmlns:a16="http://schemas.microsoft.com/office/drawing/2014/main" id="{8155EDD5-B6EC-44CB-B66D-69C2FB69A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51">
                <a:extLst>
                  <a:ext uri="{FF2B5EF4-FFF2-40B4-BE49-F238E27FC236}">
                    <a16:creationId xmlns:a16="http://schemas.microsoft.com/office/drawing/2014/main" id="{91F1C8AC-A637-4C0B-AE8F-91426CACF2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556CCC5-C414-4164-90D0-B406206EB9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66D218F9-9E7C-420F-81C5-8F8642A41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815ECFD0-1857-419E-BE73-CBF073AAF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419C725E-7AAC-48F2-8415-9077F4607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34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73FAC053-BFD6-4385-A8F3-5B3F10959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4525" y="3619500"/>
              <a:ext cx="304800" cy="465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61" name="Text Box 57">
              <a:extLst>
                <a:ext uri="{FF2B5EF4-FFF2-40B4-BE49-F238E27FC236}">
                  <a16:creationId xmlns:a16="http://schemas.microsoft.com/office/drawing/2014/main" id="{3AE4CE1F-D2DE-42E8-9F4A-F88670188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8725" y="4044950"/>
              <a:ext cx="124142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l-GR" altLang="el-GR" sz="1400" b="1"/>
                <a:t>μια περιοχή</a:t>
              </a: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8B553A7F-01D3-4E5D-B776-4A44AA5F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74296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r>
              <a:rPr lang="en-US" sz="4000" dirty="0">
                <a:solidFill>
                  <a:srgbClr val="FFFFFF"/>
                </a:solidFill>
              </a:rPr>
              <a:t>, </a:t>
            </a:r>
            <a:r>
              <a:rPr lang="el-GR" sz="4000" dirty="0">
                <a:solidFill>
                  <a:srgbClr val="FFFFFF"/>
                </a:solidFill>
              </a:rPr>
              <a:t>μέρος 2</a:t>
            </a:r>
            <a:r>
              <a:rPr lang="el-GR" sz="4000" baseline="30000" dirty="0">
                <a:solidFill>
                  <a:srgbClr val="FFFFFF"/>
                </a:solidFill>
              </a:rPr>
              <a:t>ο</a:t>
            </a:r>
            <a:r>
              <a:rPr lang="el-GR" sz="4000" dirty="0">
                <a:solidFill>
                  <a:srgbClr val="FFFFFF"/>
                </a:solidFill>
              </a:rPr>
              <a:t> (3/3)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74B20-8C9F-4F2F-AB03-D51BC5586118}"/>
              </a:ext>
            </a:extLst>
          </p:cNvPr>
          <p:cNvGrpSpPr/>
          <p:nvPr/>
        </p:nvGrpSpPr>
        <p:grpSpPr>
          <a:xfrm>
            <a:off x="2421773" y="2753936"/>
            <a:ext cx="7823200" cy="3154362"/>
            <a:chOff x="609600" y="2249488"/>
            <a:chExt cx="7823200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5A5140-7D0C-43BA-999F-687B5EE34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3A600A15-E165-4203-9EC5-2C45CEFBA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5288" y="2665413"/>
              <a:ext cx="1492250" cy="998537"/>
              <a:chOff x="1849" y="1679"/>
              <a:chExt cx="940" cy="629"/>
            </a:xfrm>
          </p:grpSpPr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9FA1EB8E-D1CB-4646-A3DE-F35CBEF72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1891"/>
                <a:ext cx="418" cy="202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885875EB-8F27-4C73-81A7-F3F03C715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1987"/>
                <a:ext cx="629" cy="321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C2FC453E-8D2E-4AE7-9FF0-A23750DA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1679"/>
                <a:ext cx="209" cy="52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</p:grp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877403C1-CE8E-44AB-B73F-028E25CCD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BCEC423-C67D-4550-9C6B-88DB91378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054"/>
            </a:xfrm>
          </p:grpSpPr>
          <p:sp>
            <p:nvSpPr>
              <p:cNvPr id="15" name="Line 11">
                <a:extLst>
                  <a:ext uri="{FF2B5EF4-FFF2-40B4-BE49-F238E27FC236}">
                    <a16:creationId xmlns:a16="http://schemas.microsoft.com/office/drawing/2014/main" id="{C7F3F5E2-DC4F-4342-BAAB-CA11A32640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F80091E2-D11B-476D-B34B-994BA337F4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3">
                <a:extLst>
                  <a:ext uri="{FF2B5EF4-FFF2-40B4-BE49-F238E27FC236}">
                    <a16:creationId xmlns:a16="http://schemas.microsoft.com/office/drawing/2014/main" id="{814C66B9-B7B5-4FED-8B67-C0266EA7D0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4">
                <a:extLst>
                  <a:ext uri="{FF2B5EF4-FFF2-40B4-BE49-F238E27FC236}">
                    <a16:creationId xmlns:a16="http://schemas.microsoft.com/office/drawing/2014/main" id="{B07D3ADA-4147-4645-BF19-1E737B8A66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5">
                <a:extLst>
                  <a:ext uri="{FF2B5EF4-FFF2-40B4-BE49-F238E27FC236}">
                    <a16:creationId xmlns:a16="http://schemas.microsoft.com/office/drawing/2014/main" id="{4B52CEFD-5910-44C3-9A61-FC768AE018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6">
                <a:extLst>
                  <a:ext uri="{FF2B5EF4-FFF2-40B4-BE49-F238E27FC236}">
                    <a16:creationId xmlns:a16="http://schemas.microsoft.com/office/drawing/2014/main" id="{22931604-C609-4C25-939B-C001EA65FE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ED1FA3B7-92B8-448F-9B9B-884FCA4630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B74DBBE2-1BE5-40C2-A282-68303108D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E237E861-CBEA-4B0F-87B2-469ECE0511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4CD1F0A7-7749-4A86-8B50-E8F5E437C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02F790B3-E21E-42B5-9798-CCA4050219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88F4360B-8D28-4135-ABE4-C52DCDCB84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8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3">
                <a:extLst>
                  <a:ext uri="{FF2B5EF4-FFF2-40B4-BE49-F238E27FC236}">
                    <a16:creationId xmlns:a16="http://schemas.microsoft.com/office/drawing/2014/main" id="{B15BAD93-F567-4A3A-8952-5CAAEB2DF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4">
                <a:extLst>
                  <a:ext uri="{FF2B5EF4-FFF2-40B4-BE49-F238E27FC236}">
                    <a16:creationId xmlns:a16="http://schemas.microsoft.com/office/drawing/2014/main" id="{4E6F8264-BAD8-455D-B9E2-2C4C197E4C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8FA9E68E-4664-4706-B289-3364DC95F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96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:a16="http://schemas.microsoft.com/office/drawing/2014/main" id="{3CD7B729-489F-4642-BAE2-DDA8134075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01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7">
                <a:extLst>
                  <a:ext uri="{FF2B5EF4-FFF2-40B4-BE49-F238E27FC236}">
                    <a16:creationId xmlns:a16="http://schemas.microsoft.com/office/drawing/2014/main" id="{553BE578-17A0-4788-8AAA-1C15A6F012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05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55AF74C7-4C0D-44EB-97CF-35AA3515C3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0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>
                <a:extLst>
                  <a:ext uri="{FF2B5EF4-FFF2-40B4-BE49-F238E27FC236}">
                    <a16:creationId xmlns:a16="http://schemas.microsoft.com/office/drawing/2014/main" id="{F7861B7C-4B63-4B89-9F76-7823AAB046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4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>
                <a:extLst>
                  <a:ext uri="{FF2B5EF4-FFF2-40B4-BE49-F238E27FC236}">
                    <a16:creationId xmlns:a16="http://schemas.microsoft.com/office/drawing/2014/main" id="{EF01C93A-05EE-4E96-A9DF-49D447D3AA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19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1">
                <a:extLst>
                  <a:ext uri="{FF2B5EF4-FFF2-40B4-BE49-F238E27FC236}">
                    <a16:creationId xmlns:a16="http://schemas.microsoft.com/office/drawing/2014/main" id="{EA871998-C271-4C6C-8DC8-F0EECAF21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23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2">
                <a:extLst>
                  <a:ext uri="{FF2B5EF4-FFF2-40B4-BE49-F238E27FC236}">
                    <a16:creationId xmlns:a16="http://schemas.microsoft.com/office/drawing/2014/main" id="{90FA355D-6688-43FE-B864-C7D6DEAD95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8" y="1419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3">
                <a:extLst>
                  <a:ext uri="{FF2B5EF4-FFF2-40B4-BE49-F238E27FC236}">
                    <a16:creationId xmlns:a16="http://schemas.microsoft.com/office/drawing/2014/main" id="{F630F85A-841E-46E4-A0AB-4AF99180B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4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4">
                <a:extLst>
                  <a:ext uri="{FF2B5EF4-FFF2-40B4-BE49-F238E27FC236}">
                    <a16:creationId xmlns:a16="http://schemas.microsoft.com/office/drawing/2014/main" id="{8DB45580-77F3-4B54-AB6C-9AEE5E0D1E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8" y="1420"/>
                <a:ext cx="0" cy="10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587010AF-AD7C-4211-829B-16FE5EA3ACF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3399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44C55DEA-D5AC-4036-8551-C8FFBC5FC3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4987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7">
              <a:extLst>
                <a:ext uri="{FF2B5EF4-FFF2-40B4-BE49-F238E27FC236}">
                  <a16:creationId xmlns:a16="http://schemas.microsoft.com/office/drawing/2014/main" id="{5C2CDD35-6D99-4B03-A32A-C3887365AF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6638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8">
              <a:extLst>
                <a:ext uri="{FF2B5EF4-FFF2-40B4-BE49-F238E27FC236}">
                  <a16:creationId xmlns:a16="http://schemas.microsoft.com/office/drawing/2014/main" id="{DBC6262C-3248-456E-8857-4CF8A3983E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8305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9">
              <a:extLst>
                <a:ext uri="{FF2B5EF4-FFF2-40B4-BE49-F238E27FC236}">
                  <a16:creationId xmlns:a16="http://schemas.microsoft.com/office/drawing/2014/main" id="{4B91634C-1940-4EEB-A128-3ED7C3A348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003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0">
              <a:extLst>
                <a:ext uri="{FF2B5EF4-FFF2-40B4-BE49-F238E27FC236}">
                  <a16:creationId xmlns:a16="http://schemas.microsoft.com/office/drawing/2014/main" id="{8882DE82-7C5F-4A80-97DC-356E4FE38B7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1607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1">
              <a:extLst>
                <a:ext uri="{FF2B5EF4-FFF2-40B4-BE49-F238E27FC236}">
                  <a16:creationId xmlns:a16="http://schemas.microsoft.com/office/drawing/2014/main" id="{1D3782A3-0D44-4AC5-BCFE-BD9DB2D22B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32740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2">
              <a:extLst>
                <a:ext uri="{FF2B5EF4-FFF2-40B4-BE49-F238E27FC236}">
                  <a16:creationId xmlns:a16="http://schemas.microsoft.com/office/drawing/2014/main" id="{E09D8CAD-329C-4DBD-9ACD-B2CDE2710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500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3">
              <a:extLst>
                <a:ext uri="{FF2B5EF4-FFF2-40B4-BE49-F238E27FC236}">
                  <a16:creationId xmlns:a16="http://schemas.microsoft.com/office/drawing/2014/main" id="{578FFE09-3467-4AA8-B1C7-3C90EDDE7E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667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4">
              <a:extLst>
                <a:ext uri="{FF2B5EF4-FFF2-40B4-BE49-F238E27FC236}">
                  <a16:creationId xmlns:a16="http://schemas.microsoft.com/office/drawing/2014/main" id="{4234A3FC-6B83-4222-AA3F-9496B3C73A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82428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5">
              <a:extLst>
                <a:ext uri="{FF2B5EF4-FFF2-40B4-BE49-F238E27FC236}">
                  <a16:creationId xmlns:a16="http://schemas.microsoft.com/office/drawing/2014/main" id="{4E767728-D5EB-4525-AAF2-125DE9F886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39814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C9B67275-9930-488D-8085-8DDE6CD1D8D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146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47">
              <a:extLst>
                <a:ext uri="{FF2B5EF4-FFF2-40B4-BE49-F238E27FC236}">
                  <a16:creationId xmlns:a16="http://schemas.microsoft.com/office/drawing/2014/main" id="{8B240EC7-E63A-44A4-942F-AA85BE28A3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3132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48">
              <a:extLst>
                <a:ext uri="{FF2B5EF4-FFF2-40B4-BE49-F238E27FC236}">
                  <a16:creationId xmlns:a16="http://schemas.microsoft.com/office/drawing/2014/main" id="{3ECE4B41-2EB4-48D9-9291-A82B1BF1E2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4862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49">
              <a:extLst>
                <a:ext uri="{FF2B5EF4-FFF2-40B4-BE49-F238E27FC236}">
                  <a16:creationId xmlns:a16="http://schemas.microsoft.com/office/drawing/2014/main" id="{B2228647-7889-4AED-A6E7-7419B34BA9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643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50">
              <a:extLst>
                <a:ext uri="{FF2B5EF4-FFF2-40B4-BE49-F238E27FC236}">
                  <a16:creationId xmlns:a16="http://schemas.microsoft.com/office/drawing/2014/main" id="{554193DD-104F-4BDE-8F46-11C1761E823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810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51">
              <a:extLst>
                <a:ext uri="{FF2B5EF4-FFF2-40B4-BE49-F238E27FC236}">
                  <a16:creationId xmlns:a16="http://schemas.microsoft.com/office/drawing/2014/main" id="{44673255-BFD7-4D72-9995-1CA8D81DC2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98316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2">
              <a:extLst>
                <a:ext uri="{FF2B5EF4-FFF2-40B4-BE49-F238E27FC236}">
                  <a16:creationId xmlns:a16="http://schemas.microsoft.com/office/drawing/2014/main" id="{CAB8FFE8-4A2B-4BA3-8541-FE6A9320E2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1498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3">
              <a:extLst>
                <a:ext uri="{FF2B5EF4-FFF2-40B4-BE49-F238E27FC236}">
                  <a16:creationId xmlns:a16="http://schemas.microsoft.com/office/drawing/2014/main" id="{2E46A307-4FFB-4726-895F-D90A6F4F68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54">
              <a:extLst>
                <a:ext uri="{FF2B5EF4-FFF2-40B4-BE49-F238E27FC236}">
                  <a16:creationId xmlns:a16="http://schemas.microsoft.com/office/drawing/2014/main" id="{8F92F358-B3F1-4356-BCA3-6FBF4320C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3421063"/>
              <a:ext cx="1784350" cy="517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l-GR" altLang="el-GR" sz="1400" b="1"/>
                <a:t>πρώτη συνεκτική περιοχή</a:t>
              </a:r>
            </a:p>
          </p:txBody>
        </p:sp>
        <p:sp>
          <p:nvSpPr>
            <p:cNvPr id="59" name="Text Box 55">
              <a:extLst>
                <a:ext uri="{FF2B5EF4-FFF2-40B4-BE49-F238E27FC236}">
                  <a16:creationId xmlns:a16="http://schemas.microsoft.com/office/drawing/2014/main" id="{DA91E8E7-FB68-465B-9E6A-5D159094E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4638" y="4027488"/>
              <a:ext cx="1808162" cy="517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l-GR" altLang="el-GR" sz="1400" b="1"/>
                <a:t>δεύτερη συνεκτική περιοχή</a:t>
              </a: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8D899911-69DE-4439-AA37-D335D7511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938" y="3367088"/>
              <a:ext cx="892175" cy="368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630CEDBE-1F25-447F-B3D3-6F8D784A0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0838" y="4181475"/>
              <a:ext cx="119221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47ACC349-F1BD-4F30-8683-896A8C7F2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11570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Συνεκτικότητα (</a:t>
            </a:r>
            <a:r>
              <a:rPr lang="en-US" sz="4000" dirty="0">
                <a:solidFill>
                  <a:srgbClr val="FFFFFF"/>
                </a:solidFill>
              </a:rPr>
              <a:t>connectivity)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1" y="2527069"/>
            <a:ext cx="10590414" cy="4330931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90000"/>
              </a:spcBef>
              <a:buNone/>
              <a:defRPr/>
            </a:pPr>
            <a:r>
              <a:rPr lang="el-GR" altLang="el-GR" sz="1600" dirty="0"/>
              <a:t>Έστω</a:t>
            </a:r>
            <a:r>
              <a:rPr lang="en-US" altLang="el-GR" sz="1600" dirty="0"/>
              <a:t> pixel p </a:t>
            </a:r>
            <a:r>
              <a:rPr lang="el-GR" altLang="el-GR" sz="1600" dirty="0"/>
              <a:t>της εικόνας </a:t>
            </a:r>
            <a:r>
              <a:rPr lang="en-US" altLang="el-GR" sz="1600" i="1" dirty="0"/>
              <a:t>f</a:t>
            </a:r>
            <a:r>
              <a:rPr lang="en-US" altLang="el-GR" sz="1600" dirty="0"/>
              <a:t>(</a:t>
            </a:r>
            <a:r>
              <a:rPr lang="en-US" altLang="el-GR" sz="1600" dirty="0" err="1"/>
              <a:t>x,y</a:t>
            </a:r>
            <a:r>
              <a:rPr lang="en-US" altLang="el-GR" sz="1600" dirty="0"/>
              <a:t>)</a:t>
            </a:r>
            <a:r>
              <a:rPr lang="el-GR" altLang="el-GR" sz="1600" dirty="0"/>
              <a:t>. Ορίζουμε τα σύνολα:</a:t>
            </a:r>
          </a:p>
          <a:p>
            <a:pPr marL="0" indent="0">
              <a:lnSpc>
                <a:spcPct val="115000"/>
              </a:lnSpc>
              <a:spcBef>
                <a:spcPct val="20000"/>
              </a:spcBef>
              <a:spcAft>
                <a:spcPct val="20000"/>
              </a:spcAft>
              <a:buNone/>
              <a:defRPr/>
            </a:pPr>
            <a:r>
              <a:rPr lang="el-GR" altLang="el-GR" sz="2000" dirty="0">
                <a:solidFill>
                  <a:srgbClr val="008000"/>
                </a:solidFill>
              </a:rPr>
              <a:t>		</a:t>
            </a:r>
            <a:r>
              <a:rPr lang="es-ES" altLang="el-GR" sz="1600" dirty="0">
                <a:solidFill>
                  <a:srgbClr val="008000"/>
                </a:solidFill>
              </a:rPr>
              <a:t>Ν</a:t>
            </a:r>
            <a:r>
              <a:rPr lang="es-ES" altLang="el-GR" sz="1600" baseline="-25000" dirty="0">
                <a:solidFill>
                  <a:srgbClr val="008000"/>
                </a:solidFill>
              </a:rPr>
              <a:t>4</a:t>
            </a:r>
            <a:r>
              <a:rPr lang="es-ES" altLang="el-GR" sz="1600" dirty="0">
                <a:solidFill>
                  <a:srgbClr val="008000"/>
                </a:solidFill>
              </a:rPr>
              <a:t>(p) = { (x+1, y), (x-1, y), (x, y+1), (x, y-1) }</a:t>
            </a:r>
            <a:r>
              <a:rPr lang="el-GR" altLang="el-GR" sz="1600" dirty="0">
                <a:solidFill>
                  <a:srgbClr val="008000"/>
                </a:solidFill>
              </a:rPr>
              <a:t> </a:t>
            </a:r>
            <a:r>
              <a:rPr lang="en-US" sz="1600" dirty="0"/>
              <a:t>#horizontal and vertical </a:t>
            </a:r>
            <a:r>
              <a:rPr lang="en-US" sz="1600" dirty="0" err="1"/>
              <a:t>neighbours</a:t>
            </a:r>
            <a:endParaRPr lang="el-GR" altLang="el-GR" sz="1600" dirty="0"/>
          </a:p>
          <a:p>
            <a:pPr marL="0" indent="0">
              <a:lnSpc>
                <a:spcPct val="115000"/>
              </a:lnSpc>
              <a:spcBef>
                <a:spcPct val="20000"/>
              </a:spcBef>
              <a:spcAft>
                <a:spcPct val="20000"/>
              </a:spcAft>
              <a:buNone/>
              <a:defRPr/>
            </a:pPr>
            <a:r>
              <a:rPr lang="el-GR" altLang="el-GR" sz="1600" dirty="0">
                <a:solidFill>
                  <a:srgbClr val="008000"/>
                </a:solidFill>
              </a:rPr>
              <a:t>		Ν</a:t>
            </a:r>
            <a:r>
              <a:rPr lang="en-US" altLang="el-GR" sz="1600" baseline="-25000" dirty="0">
                <a:solidFill>
                  <a:srgbClr val="008000"/>
                </a:solidFill>
              </a:rPr>
              <a:t>D</a:t>
            </a:r>
            <a:r>
              <a:rPr lang="en-US" altLang="el-GR" sz="1600" dirty="0">
                <a:solidFill>
                  <a:srgbClr val="008000"/>
                </a:solidFill>
              </a:rPr>
              <a:t>(p) = { (x+1, y+1), (x+1, y-1), (x-1, y+1), (x-1, y-1) } </a:t>
            </a:r>
            <a:r>
              <a:rPr lang="en-US" sz="1600" dirty="0"/>
              <a:t># diagonal </a:t>
            </a:r>
            <a:r>
              <a:rPr lang="en-US" sz="1600" dirty="0" err="1"/>
              <a:t>neighbours</a:t>
            </a:r>
            <a:endParaRPr lang="el-GR" altLang="el-GR" sz="1600" dirty="0">
              <a:solidFill>
                <a:srgbClr val="008000"/>
              </a:solidFill>
            </a:endParaRPr>
          </a:p>
          <a:p>
            <a:pPr marL="0" indent="0">
              <a:lnSpc>
                <a:spcPct val="115000"/>
              </a:lnSpc>
              <a:spcBef>
                <a:spcPct val="20000"/>
              </a:spcBef>
              <a:spcAft>
                <a:spcPct val="20000"/>
              </a:spcAft>
              <a:buNone/>
              <a:defRPr/>
            </a:pPr>
            <a:r>
              <a:rPr lang="el-GR" altLang="el-GR" sz="1600" dirty="0">
                <a:solidFill>
                  <a:srgbClr val="008000"/>
                </a:solidFill>
              </a:rPr>
              <a:t>		Ν</a:t>
            </a:r>
            <a:r>
              <a:rPr lang="el-GR" altLang="el-GR" sz="1600" baseline="-25000" dirty="0">
                <a:solidFill>
                  <a:srgbClr val="008000"/>
                </a:solidFill>
              </a:rPr>
              <a:t>8</a:t>
            </a:r>
            <a:r>
              <a:rPr lang="el-GR" altLang="el-GR" sz="1600" dirty="0">
                <a:solidFill>
                  <a:srgbClr val="008000"/>
                </a:solidFill>
              </a:rPr>
              <a:t>(</a:t>
            </a:r>
            <a:r>
              <a:rPr lang="en-US" altLang="el-GR" sz="1600" dirty="0">
                <a:solidFill>
                  <a:srgbClr val="008000"/>
                </a:solidFill>
              </a:rPr>
              <a:t>p</a:t>
            </a:r>
            <a:r>
              <a:rPr lang="el-GR" altLang="el-GR" sz="1600" dirty="0">
                <a:solidFill>
                  <a:srgbClr val="008000"/>
                </a:solidFill>
              </a:rPr>
              <a:t>) = Ν</a:t>
            </a:r>
            <a:r>
              <a:rPr lang="el-GR" altLang="el-GR" sz="1600" baseline="-25000" dirty="0">
                <a:solidFill>
                  <a:srgbClr val="008000"/>
                </a:solidFill>
              </a:rPr>
              <a:t>4</a:t>
            </a:r>
            <a:r>
              <a:rPr lang="el-GR" altLang="el-GR" sz="1600" dirty="0">
                <a:solidFill>
                  <a:srgbClr val="008000"/>
                </a:solidFill>
              </a:rPr>
              <a:t>(</a:t>
            </a:r>
            <a:r>
              <a:rPr lang="en-US" altLang="el-GR" sz="1600" dirty="0">
                <a:solidFill>
                  <a:srgbClr val="008000"/>
                </a:solidFill>
              </a:rPr>
              <a:t>p</a:t>
            </a:r>
            <a:r>
              <a:rPr lang="el-GR" altLang="el-GR" sz="1600" dirty="0">
                <a:solidFill>
                  <a:srgbClr val="008000"/>
                </a:solidFill>
              </a:rPr>
              <a:t>) </a:t>
            </a:r>
            <a:r>
              <a:rPr lang="el-GR" altLang="el-GR" sz="1600" dirty="0">
                <a:solidFill>
                  <a:srgbClr val="008000"/>
                </a:solidFill>
                <a:sym typeface="Symbol" charset="2"/>
              </a:rPr>
              <a:t></a:t>
            </a:r>
            <a:r>
              <a:rPr lang="el-GR" altLang="el-GR" sz="1600" dirty="0">
                <a:solidFill>
                  <a:srgbClr val="008000"/>
                </a:solidFill>
              </a:rPr>
              <a:t> Ν</a:t>
            </a:r>
            <a:r>
              <a:rPr lang="en-US" altLang="el-GR" sz="1600" baseline="-25000" dirty="0">
                <a:solidFill>
                  <a:srgbClr val="008000"/>
                </a:solidFill>
              </a:rPr>
              <a:t>D</a:t>
            </a:r>
            <a:r>
              <a:rPr lang="el-GR" altLang="el-GR" sz="1600" dirty="0">
                <a:solidFill>
                  <a:srgbClr val="008000"/>
                </a:solidFill>
              </a:rPr>
              <a:t>(</a:t>
            </a:r>
            <a:r>
              <a:rPr lang="en-US" altLang="el-GR" sz="1600" dirty="0">
                <a:solidFill>
                  <a:srgbClr val="008000"/>
                </a:solidFill>
              </a:rPr>
              <a:t>p</a:t>
            </a:r>
            <a:r>
              <a:rPr lang="el-GR" altLang="el-GR" sz="1600" dirty="0">
                <a:solidFill>
                  <a:srgbClr val="008000"/>
                </a:solidFill>
              </a:rPr>
              <a:t>) </a:t>
            </a:r>
            <a:endParaRPr lang="en-US" altLang="el-GR" sz="1600" dirty="0">
              <a:solidFill>
                <a:srgbClr val="008000"/>
              </a:solidFill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l-GR" altLang="el-GR" sz="1600" i="1" dirty="0">
                <a:solidFill>
                  <a:srgbClr val="FF0000"/>
                </a:solidFill>
              </a:rPr>
              <a:t>4-συνεκτικότητα</a:t>
            </a:r>
            <a:r>
              <a:rPr lang="el-GR" altLang="el-GR" sz="1600" dirty="0"/>
              <a:t> (4-connectivity):  όταν το </a:t>
            </a:r>
            <a:r>
              <a:rPr lang="en-US" altLang="el-GR" sz="1600" dirty="0"/>
              <a:t>pixel </a:t>
            </a:r>
            <a:r>
              <a:rPr lang="el-GR" altLang="el-GR" sz="1600" dirty="0"/>
              <a:t>q </a:t>
            </a:r>
            <a:r>
              <a:rPr lang="el-GR" altLang="el-GR" sz="1600" dirty="0">
                <a:sym typeface="Symbol" charset="2"/>
              </a:rPr>
              <a:t></a:t>
            </a:r>
            <a:r>
              <a:rPr lang="el-GR" altLang="el-GR" sz="1600" dirty="0"/>
              <a:t> Ν</a:t>
            </a:r>
            <a:r>
              <a:rPr lang="el-GR" altLang="el-GR" sz="1600" baseline="-25000" dirty="0"/>
              <a:t>4</a:t>
            </a:r>
            <a:r>
              <a:rPr lang="el-GR" altLang="el-GR" sz="1600" dirty="0"/>
              <a:t>(p) </a:t>
            </a:r>
            <a:r>
              <a:rPr lang="en-US" altLang="el-GR" sz="1600" dirty="0"/>
              <a:t>(</a:t>
            </a:r>
            <a:r>
              <a:rPr lang="el-GR" altLang="el-GR" sz="1600" dirty="0"/>
              <a:t>ανήκει στους 4-γείτονες του </a:t>
            </a:r>
            <a:r>
              <a:rPr lang="en-US" altLang="el-GR" sz="1600" dirty="0"/>
              <a:t>p) </a:t>
            </a:r>
            <a:r>
              <a:rPr lang="el-GR" altLang="el-GR" sz="1600" dirty="0"/>
              <a:t>και, μαζί με το </a:t>
            </a:r>
            <a:r>
              <a:rPr lang="en-US" altLang="el-GR" sz="1600" dirty="0"/>
              <a:t>p, </a:t>
            </a:r>
            <a:r>
              <a:rPr lang="el-GR" altLang="el-GR" sz="1600" dirty="0"/>
              <a:t>παίρνουν τιμές από το σύνολο V.</a:t>
            </a:r>
            <a:endParaRPr lang="en-US" altLang="el-GR" sz="1600" dirty="0"/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l-GR" altLang="el-GR" sz="1600" i="1" dirty="0">
                <a:solidFill>
                  <a:srgbClr val="FF0000"/>
                </a:solidFill>
              </a:rPr>
              <a:t>8-συνεκτικότητα</a:t>
            </a:r>
            <a:r>
              <a:rPr lang="el-GR" altLang="el-GR" sz="1600" dirty="0"/>
              <a:t> (8-connectivity):  όταν το </a:t>
            </a:r>
            <a:r>
              <a:rPr lang="en-US" altLang="el-GR" sz="1600" dirty="0"/>
              <a:t>pixel </a:t>
            </a:r>
            <a:r>
              <a:rPr lang="el-GR" altLang="el-GR" sz="1600" dirty="0"/>
              <a:t>q </a:t>
            </a:r>
            <a:r>
              <a:rPr lang="el-GR" altLang="el-GR" sz="1600" dirty="0">
                <a:sym typeface="Symbol" charset="2"/>
              </a:rPr>
              <a:t></a:t>
            </a:r>
            <a:r>
              <a:rPr lang="el-GR" altLang="el-GR" sz="1600" dirty="0"/>
              <a:t> Ν</a:t>
            </a:r>
            <a:r>
              <a:rPr lang="el-GR" altLang="el-GR" sz="1600" baseline="-25000" dirty="0"/>
              <a:t>8</a:t>
            </a:r>
            <a:r>
              <a:rPr lang="el-GR" altLang="el-GR" sz="1600" dirty="0"/>
              <a:t>(p) </a:t>
            </a:r>
            <a:r>
              <a:rPr lang="en-US" altLang="el-GR" sz="1600" dirty="0"/>
              <a:t>(</a:t>
            </a:r>
            <a:r>
              <a:rPr lang="el-GR" altLang="el-GR" sz="1600" dirty="0"/>
              <a:t>ανήκει στους 8-γείτονες του </a:t>
            </a:r>
            <a:r>
              <a:rPr lang="en-US" altLang="el-GR" sz="1600" dirty="0"/>
              <a:t>p) </a:t>
            </a:r>
            <a:r>
              <a:rPr lang="el-GR" altLang="el-GR" sz="1600" dirty="0"/>
              <a:t>και, μαζί με το </a:t>
            </a:r>
            <a:r>
              <a:rPr lang="en-US" altLang="el-GR" sz="1600" dirty="0"/>
              <a:t>p, </a:t>
            </a:r>
            <a:r>
              <a:rPr lang="el-GR" altLang="el-GR" sz="1600" dirty="0"/>
              <a:t>παίρνουν τιμές από το σύνολο V.</a:t>
            </a:r>
            <a:endParaRPr lang="en-US" altLang="el-GR" sz="1600" dirty="0"/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el-GR" sz="1600" i="1" dirty="0">
                <a:solidFill>
                  <a:srgbClr val="FF0000"/>
                </a:solidFill>
              </a:rPr>
              <a:t>m</a:t>
            </a:r>
            <a:r>
              <a:rPr lang="el-GR" altLang="el-GR" sz="1600" i="1" dirty="0">
                <a:solidFill>
                  <a:srgbClr val="FF0000"/>
                </a:solidFill>
              </a:rPr>
              <a:t>-συνεκτικότητα</a:t>
            </a:r>
            <a:r>
              <a:rPr lang="el-GR" altLang="el-GR" sz="1600" dirty="0"/>
              <a:t> (</a:t>
            </a:r>
            <a:r>
              <a:rPr lang="en-US" altLang="el-GR" sz="1600" dirty="0"/>
              <a:t>mixed- </a:t>
            </a:r>
            <a:r>
              <a:rPr lang="el-GR" altLang="el-GR" sz="1600" dirty="0"/>
              <a:t>ή </a:t>
            </a:r>
            <a:r>
              <a:rPr lang="en-US" altLang="el-GR" sz="1600" dirty="0"/>
              <a:t>m</a:t>
            </a:r>
            <a:r>
              <a:rPr lang="el-GR" altLang="el-GR" sz="1600" dirty="0"/>
              <a:t>-</a:t>
            </a:r>
            <a:r>
              <a:rPr lang="el-GR" altLang="el-GR" sz="1600" dirty="0" err="1"/>
              <a:t>connectivity</a:t>
            </a:r>
            <a:r>
              <a:rPr lang="el-GR" altLang="el-GR" sz="1600" dirty="0"/>
              <a:t>). Δύο </a:t>
            </a:r>
            <a:r>
              <a:rPr lang="en-US" altLang="el-GR" sz="1600" dirty="0"/>
              <a:t>pixels p </a:t>
            </a:r>
            <a:r>
              <a:rPr lang="el-GR" altLang="el-GR" sz="1600" dirty="0"/>
              <a:t>και</a:t>
            </a:r>
            <a:r>
              <a:rPr lang="en-US" altLang="el-GR" sz="1600" dirty="0"/>
              <a:t> q</a:t>
            </a:r>
            <a:r>
              <a:rPr lang="el-GR" altLang="el-GR" sz="1600" dirty="0"/>
              <a:t> έχουν μικτή συνεκτικότητα όταν παίρνουν τιμές από το σύνολο V και:</a:t>
            </a: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l-GR" altLang="el-GR" sz="1600" dirty="0"/>
              <a:t>(</a:t>
            </a:r>
            <a:r>
              <a:rPr lang="en-US" altLang="el-GR" sz="1600" dirty="0"/>
              <a:t>i)  </a:t>
            </a:r>
            <a:r>
              <a:rPr lang="el-GR" altLang="el-GR" sz="1600" dirty="0"/>
              <a:t>q </a:t>
            </a:r>
            <a:r>
              <a:rPr lang="el-GR" altLang="el-GR" sz="1600" dirty="0">
                <a:sym typeface="Symbol" charset="2"/>
              </a:rPr>
              <a:t></a:t>
            </a:r>
            <a:r>
              <a:rPr lang="el-GR" altLang="el-GR" sz="1600" dirty="0"/>
              <a:t> Ν</a:t>
            </a:r>
            <a:r>
              <a:rPr lang="el-GR" altLang="el-GR" sz="1600" baseline="-25000" dirty="0"/>
              <a:t>4</a:t>
            </a:r>
            <a:r>
              <a:rPr lang="el-GR" altLang="el-GR" sz="1600" dirty="0"/>
              <a:t>(p)</a:t>
            </a:r>
            <a:r>
              <a:rPr lang="en-US" altLang="el-GR" sz="1600" dirty="0"/>
              <a:t> ,   </a:t>
            </a:r>
            <a:r>
              <a:rPr lang="el-GR" altLang="el-GR" sz="1600" dirty="0"/>
              <a:t>ή</a:t>
            </a: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el-GR" sz="1600" dirty="0"/>
              <a:t>(ii) </a:t>
            </a:r>
            <a:r>
              <a:rPr lang="el-GR" altLang="el-GR" sz="1600" dirty="0"/>
              <a:t>q </a:t>
            </a:r>
            <a:r>
              <a:rPr lang="el-GR" altLang="el-GR" sz="1600" dirty="0">
                <a:sym typeface="Symbol" charset="2"/>
              </a:rPr>
              <a:t></a:t>
            </a:r>
            <a:r>
              <a:rPr lang="el-GR" altLang="el-GR" sz="1600" dirty="0"/>
              <a:t> Ν</a:t>
            </a:r>
            <a:r>
              <a:rPr lang="en-US" altLang="el-GR" sz="1600" baseline="-25000" dirty="0"/>
              <a:t>D</a:t>
            </a:r>
            <a:r>
              <a:rPr lang="el-GR" altLang="el-GR" sz="1600" dirty="0"/>
              <a:t>(p)</a:t>
            </a:r>
            <a:r>
              <a:rPr lang="en-US" altLang="el-GR" sz="1600" dirty="0"/>
              <a:t>  </a:t>
            </a:r>
            <a:r>
              <a:rPr lang="el-GR" altLang="el-GR" sz="1600" dirty="0"/>
              <a:t>και ταυτόχρονα  Ν</a:t>
            </a:r>
            <a:r>
              <a:rPr lang="el-GR" altLang="el-GR" sz="1600" baseline="-25000" dirty="0"/>
              <a:t>4</a:t>
            </a:r>
            <a:r>
              <a:rPr lang="el-GR" altLang="el-GR" sz="1600" dirty="0"/>
              <a:t>(</a:t>
            </a:r>
            <a:r>
              <a:rPr lang="en-US" altLang="el-GR" sz="1600" dirty="0"/>
              <a:t>p</a:t>
            </a:r>
            <a:r>
              <a:rPr lang="el-GR" altLang="el-GR" sz="1600" dirty="0"/>
              <a:t>) </a:t>
            </a:r>
            <a:r>
              <a:rPr lang="el-GR" altLang="el-GR" sz="1600" dirty="0">
                <a:sym typeface="Symbol" charset="2"/>
              </a:rPr>
              <a:t></a:t>
            </a:r>
            <a:r>
              <a:rPr lang="el-GR" altLang="el-GR" sz="1600" dirty="0"/>
              <a:t> Ν</a:t>
            </a:r>
            <a:r>
              <a:rPr lang="en-US" altLang="el-GR" sz="1600" baseline="-25000" dirty="0"/>
              <a:t>4</a:t>
            </a:r>
            <a:r>
              <a:rPr lang="el-GR" altLang="el-GR" sz="1600" dirty="0"/>
              <a:t>(</a:t>
            </a:r>
            <a:r>
              <a:rPr lang="en-US" altLang="el-GR" sz="1600" dirty="0"/>
              <a:t>q</a:t>
            </a:r>
            <a:r>
              <a:rPr lang="el-GR" altLang="el-GR" sz="1600" dirty="0"/>
              <a:t>)</a:t>
            </a:r>
            <a:r>
              <a:rPr lang="en-US" altLang="el-GR" sz="1600" dirty="0"/>
              <a:t> = </a:t>
            </a:r>
            <a:r>
              <a:rPr lang="en-US" altLang="el-GR" sz="1600" dirty="0">
                <a:sym typeface="Symbol" charset="2"/>
              </a:rPr>
              <a:t>.</a:t>
            </a:r>
          </a:p>
        </p:txBody>
      </p:sp>
    </p:spTree>
    <p:extLst>
      <p:ext uri="{BB962C8B-B14F-4D97-AF65-F5344CB8AC3E}">
        <p14:creationId xmlns:p14="http://schemas.microsoft.com/office/powerpoint/2010/main" val="282081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Παράδειγμα </a:t>
            </a:r>
            <a:r>
              <a:rPr lang="en-US" sz="4000" dirty="0">
                <a:solidFill>
                  <a:srgbClr val="FFFFFF"/>
                </a:solidFill>
              </a:rPr>
              <a:t>m-</a:t>
            </a:r>
            <a:r>
              <a:rPr lang="el-GR" sz="4000" dirty="0">
                <a:solidFill>
                  <a:srgbClr val="FFFFFF"/>
                </a:solidFill>
              </a:rPr>
              <a:t>συνεκτικότητας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6" name="Group 85">
            <a:extLst>
              <a:ext uri="{FF2B5EF4-FFF2-40B4-BE49-F238E27FC236}">
                <a16:creationId xmlns:a16="http://schemas.microsoft.com/office/drawing/2014/main" id="{49C988D5-023E-4352-89AF-BB01FD515ECD}"/>
              </a:ext>
            </a:extLst>
          </p:cNvPr>
          <p:cNvGrpSpPr>
            <a:grpSpLocks/>
          </p:cNvGrpSpPr>
          <p:nvPr/>
        </p:nvGrpSpPr>
        <p:grpSpPr bwMode="auto">
          <a:xfrm>
            <a:off x="2651601" y="2753936"/>
            <a:ext cx="2413000" cy="3419475"/>
            <a:chOff x="937" y="1038"/>
            <a:chExt cx="1520" cy="2154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091D35FA-458C-460F-A7FC-6939231F3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7" y="1038"/>
              <a:ext cx="1448" cy="1696"/>
              <a:chOff x="2343" y="6327"/>
              <a:chExt cx="3620" cy="4240"/>
            </a:xfrm>
          </p:grpSpPr>
          <p:sp>
            <p:nvSpPr>
              <p:cNvPr id="20" name="Rectangle 6">
                <a:extLst>
                  <a:ext uri="{FF2B5EF4-FFF2-40B4-BE49-F238E27FC236}">
                    <a16:creationId xmlns:a16="http://schemas.microsoft.com/office/drawing/2014/main" id="{639749A9-7C25-48A0-B473-B5C801AF0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7051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" name="Rectangle 7">
                <a:extLst>
                  <a:ext uri="{FF2B5EF4-FFF2-40B4-BE49-F238E27FC236}">
                    <a16:creationId xmlns:a16="http://schemas.microsoft.com/office/drawing/2014/main" id="{20EC8DA8-8FC0-4BF5-B452-F6262A283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7413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4DE858B0-442F-45F0-9811-98B4A327F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7775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A7D99BB4-0C48-429B-B278-4A9E0045B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0" y="7775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719C10F8-F7F7-4ECB-957C-6CF98F50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0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E6252EA6-5B30-42ED-AB08-8B2254CAB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" y="8499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B6C1CEBD-907B-4138-B6CB-2F17495C8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1FB499CB-9CE5-41F3-8514-1A87060B0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6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28" name="Group 14">
                <a:extLst>
                  <a:ext uri="{FF2B5EF4-FFF2-40B4-BE49-F238E27FC236}">
                    <a16:creationId xmlns:a16="http://schemas.microsoft.com/office/drawing/2014/main" id="{F9B46390-82C8-4553-BD98-90EC78A1C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3" y="6327"/>
                <a:ext cx="3620" cy="4240"/>
                <a:chOff x="2343" y="6327"/>
                <a:chExt cx="3620" cy="4240"/>
              </a:xfrm>
            </p:grpSpPr>
            <p:sp>
              <p:nvSpPr>
                <p:cNvPr id="29" name="Line 15">
                  <a:extLst>
                    <a:ext uri="{FF2B5EF4-FFF2-40B4-BE49-F238E27FC236}">
                      <a16:creationId xmlns:a16="http://schemas.microsoft.com/office/drawing/2014/main" id="{3EDC87AF-9C00-4317-9AEF-5D7A71990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4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16">
                  <a:extLst>
                    <a:ext uri="{FF2B5EF4-FFF2-40B4-BE49-F238E27FC236}">
                      <a16:creationId xmlns:a16="http://schemas.microsoft.com/office/drawing/2014/main" id="{01F95498-9A54-438A-B82B-5B9443DE8A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6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7">
                  <a:extLst>
                    <a:ext uri="{FF2B5EF4-FFF2-40B4-BE49-F238E27FC236}">
                      <a16:creationId xmlns:a16="http://schemas.microsoft.com/office/drawing/2014/main" id="{027A0296-A2DB-4A56-9D3D-AF9224A58A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8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">
                  <a:extLst>
                    <a:ext uri="{FF2B5EF4-FFF2-40B4-BE49-F238E27FC236}">
                      <a16:creationId xmlns:a16="http://schemas.microsoft.com/office/drawing/2014/main" id="{3649E7EF-5700-4C31-9C0C-50018EF54F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0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9">
                  <a:extLst>
                    <a:ext uri="{FF2B5EF4-FFF2-40B4-BE49-F238E27FC236}">
                      <a16:creationId xmlns:a16="http://schemas.microsoft.com/office/drawing/2014/main" id="{CEE666B1-0255-49AC-B6B7-EAD8136D99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72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20">
                  <a:extLst>
                    <a:ext uri="{FF2B5EF4-FFF2-40B4-BE49-F238E27FC236}">
                      <a16:creationId xmlns:a16="http://schemas.microsoft.com/office/drawing/2014/main" id="{C21449CB-D2A5-40ED-B396-94FBCEE4C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4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21">
                  <a:extLst>
                    <a:ext uri="{FF2B5EF4-FFF2-40B4-BE49-F238E27FC236}">
                      <a16:creationId xmlns:a16="http://schemas.microsoft.com/office/drawing/2014/main" id="{9883A277-9885-4AEE-9FD4-CB83B4C14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96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22">
                  <a:extLst>
                    <a:ext uri="{FF2B5EF4-FFF2-40B4-BE49-F238E27FC236}">
                      <a16:creationId xmlns:a16="http://schemas.microsoft.com/office/drawing/2014/main" id="{859399E2-9F6C-4E17-AC75-BC862DFF1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58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23">
                  <a:extLst>
                    <a:ext uri="{FF2B5EF4-FFF2-40B4-BE49-F238E27FC236}">
                      <a16:creationId xmlns:a16="http://schemas.microsoft.com/office/drawing/2014/main" id="{4789FD4C-FE3C-46B4-8651-F5541AA790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24">
                  <a:extLst>
                    <a:ext uri="{FF2B5EF4-FFF2-40B4-BE49-F238E27FC236}">
                      <a16:creationId xmlns:a16="http://schemas.microsoft.com/office/drawing/2014/main" id="{9FBFE44C-8B31-48EA-9CA7-0D24498E9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2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25">
                  <a:extLst>
                    <a:ext uri="{FF2B5EF4-FFF2-40B4-BE49-F238E27FC236}">
                      <a16:creationId xmlns:a16="http://schemas.microsoft.com/office/drawing/2014/main" id="{A867C6D5-2101-487E-B01F-D1DEC59D28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668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6">
                  <a:extLst>
                    <a:ext uri="{FF2B5EF4-FFF2-40B4-BE49-F238E27FC236}">
                      <a16:creationId xmlns:a16="http://schemas.microsoft.com/office/drawing/2014/main" id="{57291DF4-662D-4976-8EB4-FF104B15D0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051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7">
                  <a:extLst>
                    <a:ext uri="{FF2B5EF4-FFF2-40B4-BE49-F238E27FC236}">
                      <a16:creationId xmlns:a16="http://schemas.microsoft.com/office/drawing/2014/main" id="{66DB2AF5-5970-4A87-9748-24A765A394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413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8">
                  <a:extLst>
                    <a:ext uri="{FF2B5EF4-FFF2-40B4-BE49-F238E27FC236}">
                      <a16:creationId xmlns:a16="http://schemas.microsoft.com/office/drawing/2014/main" id="{142FAF85-3805-45BA-ABC0-0A65FBC56E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775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9">
                  <a:extLst>
                    <a:ext uri="{FF2B5EF4-FFF2-40B4-BE49-F238E27FC236}">
                      <a16:creationId xmlns:a16="http://schemas.microsoft.com/office/drawing/2014/main" id="{60F31892-6C48-4FD1-A390-34404A395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137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0">
                  <a:extLst>
                    <a:ext uri="{FF2B5EF4-FFF2-40B4-BE49-F238E27FC236}">
                      <a16:creationId xmlns:a16="http://schemas.microsoft.com/office/drawing/2014/main" id="{CFF6DD7C-A2DD-41E5-AE80-E8E87F4386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49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1">
                  <a:extLst>
                    <a:ext uri="{FF2B5EF4-FFF2-40B4-BE49-F238E27FC236}">
                      <a16:creationId xmlns:a16="http://schemas.microsoft.com/office/drawing/2014/main" id="{59A9D412-09DA-4AB2-ADEE-692CD114F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861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32">
                  <a:extLst>
                    <a:ext uri="{FF2B5EF4-FFF2-40B4-BE49-F238E27FC236}">
                      <a16:creationId xmlns:a16="http://schemas.microsoft.com/office/drawing/2014/main" id="{992C9ABC-ECB9-4CE0-827E-2B522668ED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223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33">
                  <a:extLst>
                    <a:ext uri="{FF2B5EF4-FFF2-40B4-BE49-F238E27FC236}">
                      <a16:creationId xmlns:a16="http://schemas.microsoft.com/office/drawing/2014/main" id="{277D139C-B388-4C60-8A2A-7DCB18B014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585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4">
                  <a:extLst>
                    <a:ext uri="{FF2B5EF4-FFF2-40B4-BE49-F238E27FC236}">
                      <a16:creationId xmlns:a16="http://schemas.microsoft.com/office/drawing/2014/main" id="{3BEBCDA2-5F50-401E-B2E7-26695F9D0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947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5">
                  <a:extLst>
                    <a:ext uri="{FF2B5EF4-FFF2-40B4-BE49-F238E27FC236}">
                      <a16:creationId xmlns:a16="http://schemas.microsoft.com/office/drawing/2014/main" id="{13553B4D-41BF-47A6-BD3F-C9C371E297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1030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67">
              <a:extLst>
                <a:ext uri="{FF2B5EF4-FFF2-40B4-BE49-F238E27FC236}">
                  <a16:creationId xmlns:a16="http://schemas.microsoft.com/office/drawing/2014/main" id="{80019224-79AD-4190-A75E-FFC549A53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5" y="1400"/>
              <a:ext cx="726" cy="579"/>
              <a:chOff x="3064" y="7232"/>
              <a:chExt cx="1813" cy="1448"/>
            </a:xfrm>
          </p:grpSpPr>
          <p:sp>
            <p:nvSpPr>
              <p:cNvPr id="12" name="Line 68">
                <a:extLst>
                  <a:ext uri="{FF2B5EF4-FFF2-40B4-BE49-F238E27FC236}">
                    <a16:creationId xmlns:a16="http://schemas.microsoft.com/office/drawing/2014/main" id="{B866F466-7C21-4542-AA13-9070C1127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4" y="7232"/>
                <a:ext cx="362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9">
                <a:extLst>
                  <a:ext uri="{FF2B5EF4-FFF2-40B4-BE49-F238E27FC236}">
                    <a16:creationId xmlns:a16="http://schemas.microsoft.com/office/drawing/2014/main" id="{2141F06D-7AC3-42A4-9DC9-0B516CB7C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7594"/>
                <a:ext cx="362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70">
                <a:extLst>
                  <a:ext uri="{FF2B5EF4-FFF2-40B4-BE49-F238E27FC236}">
                    <a16:creationId xmlns:a16="http://schemas.microsoft.com/office/drawing/2014/main" id="{A788B755-C42D-4D0A-8115-8A41A5069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7594"/>
                <a:ext cx="0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71">
                <a:extLst>
                  <a:ext uri="{FF2B5EF4-FFF2-40B4-BE49-F238E27FC236}">
                    <a16:creationId xmlns:a16="http://schemas.microsoft.com/office/drawing/2014/main" id="{8AA2058B-AF83-4927-A87F-97A80DF07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7956"/>
                <a:ext cx="36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72">
                <a:extLst>
                  <a:ext uri="{FF2B5EF4-FFF2-40B4-BE49-F238E27FC236}">
                    <a16:creationId xmlns:a16="http://schemas.microsoft.com/office/drawing/2014/main" id="{BD2F17C2-DC7D-4ADD-93B4-1D6DD0D3B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" y="7956"/>
                <a:ext cx="0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73">
                <a:extLst>
                  <a:ext uri="{FF2B5EF4-FFF2-40B4-BE49-F238E27FC236}">
                    <a16:creationId xmlns:a16="http://schemas.microsoft.com/office/drawing/2014/main" id="{8D504F4A-FD39-400C-AB58-9193FAC0A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" y="8318"/>
                <a:ext cx="362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74">
                <a:extLst>
                  <a:ext uri="{FF2B5EF4-FFF2-40B4-BE49-F238E27FC236}">
                    <a16:creationId xmlns:a16="http://schemas.microsoft.com/office/drawing/2014/main" id="{0648E12F-BA47-42E4-95DC-71C53DC9E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3" y="8318"/>
                <a:ext cx="362" cy="36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75">
                <a:extLst>
                  <a:ext uri="{FF2B5EF4-FFF2-40B4-BE49-F238E27FC236}">
                    <a16:creationId xmlns:a16="http://schemas.microsoft.com/office/drawing/2014/main" id="{B368B15E-B182-4747-A3C5-EB34923FF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5" y="8318"/>
                <a:ext cx="36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Text Box 83">
              <a:extLst>
                <a:ext uri="{FF2B5EF4-FFF2-40B4-BE49-F238E27FC236}">
                  <a16:creationId xmlns:a16="http://schemas.microsoft.com/office/drawing/2014/main" id="{447AA93C-9841-4D44-95BE-694FAE6E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2830"/>
              <a:ext cx="15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Ασάφεια μονοπατιού με </a:t>
              </a:r>
              <a:endParaRPr lang="en-US" altLang="el-GR" sz="1600" b="1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8-</a:t>
              </a:r>
              <a:r>
                <a:rPr lang="en-US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connected</a:t>
              </a: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pixels</a:t>
              </a:r>
              <a:endParaRPr lang="el-GR" altLang="el-GR" sz="1800"/>
            </a:p>
          </p:txBody>
        </p:sp>
      </p:grpSp>
      <p:grpSp>
        <p:nvGrpSpPr>
          <p:cNvPr id="50" name="Group 86">
            <a:extLst>
              <a:ext uri="{FF2B5EF4-FFF2-40B4-BE49-F238E27FC236}">
                <a16:creationId xmlns:a16="http://schemas.microsoft.com/office/drawing/2014/main" id="{BF366E9D-88DB-4EFB-AC56-E29BDBC02B87}"/>
              </a:ext>
            </a:extLst>
          </p:cNvPr>
          <p:cNvGrpSpPr>
            <a:grpSpLocks/>
          </p:cNvGrpSpPr>
          <p:nvPr/>
        </p:nvGrpSpPr>
        <p:grpSpPr bwMode="auto">
          <a:xfrm>
            <a:off x="7301315" y="2753936"/>
            <a:ext cx="2298700" cy="3419475"/>
            <a:chOff x="2602" y="1038"/>
            <a:chExt cx="1448" cy="2154"/>
          </a:xfrm>
        </p:grpSpPr>
        <p:grpSp>
          <p:nvGrpSpPr>
            <p:cNvPr id="51" name="Group 36">
              <a:extLst>
                <a:ext uri="{FF2B5EF4-FFF2-40B4-BE49-F238E27FC236}">
                  <a16:creationId xmlns:a16="http://schemas.microsoft.com/office/drawing/2014/main" id="{21EE19CB-B2B8-4F18-B68C-7064684740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2" y="1038"/>
              <a:ext cx="1448" cy="1696"/>
              <a:chOff x="2343" y="6327"/>
              <a:chExt cx="3620" cy="4240"/>
            </a:xfrm>
          </p:grpSpPr>
          <p:sp>
            <p:nvSpPr>
              <p:cNvPr id="60" name="Rectangle 37">
                <a:extLst>
                  <a:ext uri="{FF2B5EF4-FFF2-40B4-BE49-F238E27FC236}">
                    <a16:creationId xmlns:a16="http://schemas.microsoft.com/office/drawing/2014/main" id="{A094D120-904E-479D-B530-8D54AD2F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7051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1" name="Rectangle 38">
                <a:extLst>
                  <a:ext uri="{FF2B5EF4-FFF2-40B4-BE49-F238E27FC236}">
                    <a16:creationId xmlns:a16="http://schemas.microsoft.com/office/drawing/2014/main" id="{2FA7B8E4-20CE-494E-AA15-CA6618E6F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7413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A0EF926C-02C6-4C27-93E3-913A0687B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7775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371398B6-2032-4A52-B81E-AF9B79EC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0" y="7775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B9B7A478-AC1F-4F55-A66B-ED6C75C35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0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1689E4A1-6EAA-44F8-8217-7D94DA2C2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" y="8499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6" name="Rectangle 43">
                <a:extLst>
                  <a:ext uri="{FF2B5EF4-FFF2-40B4-BE49-F238E27FC236}">
                    <a16:creationId xmlns:a16="http://schemas.microsoft.com/office/drawing/2014/main" id="{C4E22ECD-99F7-4C88-B04A-9611BA05B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7" name="Rectangle 44">
                <a:extLst>
                  <a:ext uri="{FF2B5EF4-FFF2-40B4-BE49-F238E27FC236}">
                    <a16:creationId xmlns:a16="http://schemas.microsoft.com/office/drawing/2014/main" id="{F5354069-52B2-4A6F-8609-4213D56D0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6" y="8137"/>
                <a:ext cx="362" cy="36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8" name="Group 45">
                <a:extLst>
                  <a:ext uri="{FF2B5EF4-FFF2-40B4-BE49-F238E27FC236}">
                    <a16:creationId xmlns:a16="http://schemas.microsoft.com/office/drawing/2014/main" id="{99CE842F-1B95-4A97-B204-A3E3469C96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3" y="6327"/>
                <a:ext cx="3620" cy="4240"/>
                <a:chOff x="2343" y="6327"/>
                <a:chExt cx="3620" cy="4240"/>
              </a:xfrm>
            </p:grpSpPr>
            <p:sp>
              <p:nvSpPr>
                <p:cNvPr id="69" name="Line 46">
                  <a:extLst>
                    <a:ext uri="{FF2B5EF4-FFF2-40B4-BE49-F238E27FC236}">
                      <a16:creationId xmlns:a16="http://schemas.microsoft.com/office/drawing/2014/main" id="{77C7F538-0FE1-4958-81F5-E9808DD0F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4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47">
                  <a:extLst>
                    <a:ext uri="{FF2B5EF4-FFF2-40B4-BE49-F238E27FC236}">
                      <a16:creationId xmlns:a16="http://schemas.microsoft.com/office/drawing/2014/main" id="{9DC8B5D1-D096-43FB-AE7D-703864573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6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48">
                  <a:extLst>
                    <a:ext uri="{FF2B5EF4-FFF2-40B4-BE49-F238E27FC236}">
                      <a16:creationId xmlns:a16="http://schemas.microsoft.com/office/drawing/2014/main" id="{64369129-FECC-40B8-B5AD-4978945F85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8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49">
                  <a:extLst>
                    <a:ext uri="{FF2B5EF4-FFF2-40B4-BE49-F238E27FC236}">
                      <a16:creationId xmlns:a16="http://schemas.microsoft.com/office/drawing/2014/main" id="{009171B8-4DA4-4541-98B1-CC061A2B9C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0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50">
                  <a:extLst>
                    <a:ext uri="{FF2B5EF4-FFF2-40B4-BE49-F238E27FC236}">
                      <a16:creationId xmlns:a16="http://schemas.microsoft.com/office/drawing/2014/main" id="{B7550668-D09F-4BE0-9AD5-D1F0385606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72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51">
                  <a:extLst>
                    <a:ext uri="{FF2B5EF4-FFF2-40B4-BE49-F238E27FC236}">
                      <a16:creationId xmlns:a16="http://schemas.microsoft.com/office/drawing/2014/main" id="{E7AAA089-7C79-44B6-AA50-CDA87A0CF5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4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52">
                  <a:extLst>
                    <a:ext uri="{FF2B5EF4-FFF2-40B4-BE49-F238E27FC236}">
                      <a16:creationId xmlns:a16="http://schemas.microsoft.com/office/drawing/2014/main" id="{593C96D1-7A31-44F5-8C1B-22E27F7CD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96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Line 53">
                  <a:extLst>
                    <a:ext uri="{FF2B5EF4-FFF2-40B4-BE49-F238E27FC236}">
                      <a16:creationId xmlns:a16="http://schemas.microsoft.com/office/drawing/2014/main" id="{956F082A-DC04-48E6-AECD-F6CF823EC3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58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Line 54">
                  <a:extLst>
                    <a:ext uri="{FF2B5EF4-FFF2-40B4-BE49-F238E27FC236}">
                      <a16:creationId xmlns:a16="http://schemas.microsoft.com/office/drawing/2014/main" id="{CAB4216D-C0C6-4B91-AF84-5512E9DD7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Line 55">
                  <a:extLst>
                    <a:ext uri="{FF2B5EF4-FFF2-40B4-BE49-F238E27FC236}">
                      <a16:creationId xmlns:a16="http://schemas.microsoft.com/office/drawing/2014/main" id="{C7B7920B-8157-477A-8BC3-AB998122FD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2" y="6327"/>
                  <a:ext cx="0" cy="4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Line 56">
                  <a:extLst>
                    <a:ext uri="{FF2B5EF4-FFF2-40B4-BE49-F238E27FC236}">
                      <a16:creationId xmlns:a16="http://schemas.microsoft.com/office/drawing/2014/main" id="{A5D0D730-A6B4-4D4A-A2F3-2969961901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668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57">
                  <a:extLst>
                    <a:ext uri="{FF2B5EF4-FFF2-40B4-BE49-F238E27FC236}">
                      <a16:creationId xmlns:a16="http://schemas.microsoft.com/office/drawing/2014/main" id="{F263161E-943A-420A-AC6B-D04711D7E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051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58">
                  <a:extLst>
                    <a:ext uri="{FF2B5EF4-FFF2-40B4-BE49-F238E27FC236}">
                      <a16:creationId xmlns:a16="http://schemas.microsoft.com/office/drawing/2014/main" id="{5C835033-D462-4C31-931E-D9721000A2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413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59">
                  <a:extLst>
                    <a:ext uri="{FF2B5EF4-FFF2-40B4-BE49-F238E27FC236}">
                      <a16:creationId xmlns:a16="http://schemas.microsoft.com/office/drawing/2014/main" id="{6BD905DC-6714-4D6B-9985-5054E7B53F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7775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60">
                  <a:extLst>
                    <a:ext uri="{FF2B5EF4-FFF2-40B4-BE49-F238E27FC236}">
                      <a16:creationId xmlns:a16="http://schemas.microsoft.com/office/drawing/2014/main" id="{9CE3360A-0F07-488E-9ACC-FBFFA0D262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137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Line 61">
                  <a:extLst>
                    <a:ext uri="{FF2B5EF4-FFF2-40B4-BE49-F238E27FC236}">
                      <a16:creationId xmlns:a16="http://schemas.microsoft.com/office/drawing/2014/main" id="{848F7544-D71A-4723-BE47-AF1E45C095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49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Line 62">
                  <a:extLst>
                    <a:ext uri="{FF2B5EF4-FFF2-40B4-BE49-F238E27FC236}">
                      <a16:creationId xmlns:a16="http://schemas.microsoft.com/office/drawing/2014/main" id="{1D3EA1F3-AE3F-4F78-AA7F-F0F2C63870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8861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Line 63">
                  <a:extLst>
                    <a:ext uri="{FF2B5EF4-FFF2-40B4-BE49-F238E27FC236}">
                      <a16:creationId xmlns:a16="http://schemas.microsoft.com/office/drawing/2014/main" id="{3D55CD53-A72F-40B5-8CE9-68E8D53B31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223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Line 64">
                  <a:extLst>
                    <a:ext uri="{FF2B5EF4-FFF2-40B4-BE49-F238E27FC236}">
                      <a16:creationId xmlns:a16="http://schemas.microsoft.com/office/drawing/2014/main" id="{C926D866-E535-4C60-8532-E0DA80B93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585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65">
                  <a:extLst>
                    <a:ext uri="{FF2B5EF4-FFF2-40B4-BE49-F238E27FC236}">
                      <a16:creationId xmlns:a16="http://schemas.microsoft.com/office/drawing/2014/main" id="{0D927DD8-78F5-44C8-AEB4-61A8FE3B91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9947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66">
                  <a:extLst>
                    <a:ext uri="{FF2B5EF4-FFF2-40B4-BE49-F238E27FC236}">
                      <a16:creationId xmlns:a16="http://schemas.microsoft.com/office/drawing/2014/main" id="{78BDAC2C-4848-4ADE-8624-755B68A00E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" y="10309"/>
                  <a:ext cx="362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2" name="Line 76">
              <a:extLst>
                <a:ext uri="{FF2B5EF4-FFF2-40B4-BE49-F238E27FC236}">
                  <a16:creationId xmlns:a16="http://schemas.microsoft.com/office/drawing/2014/main" id="{F087E2CA-4662-4FE9-A708-B4569EB94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1400"/>
              <a:ext cx="144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77">
              <a:extLst>
                <a:ext uri="{FF2B5EF4-FFF2-40B4-BE49-F238E27FC236}">
                  <a16:creationId xmlns:a16="http://schemas.microsoft.com/office/drawing/2014/main" id="{276913C2-6427-4EFA-AB2F-C33C85C52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8" y="1545"/>
              <a:ext cx="0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78">
              <a:extLst>
                <a:ext uri="{FF2B5EF4-FFF2-40B4-BE49-F238E27FC236}">
                  <a16:creationId xmlns:a16="http://schemas.microsoft.com/office/drawing/2014/main" id="{634E15E1-9B32-417B-A3DE-43FDC5E5C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8" y="1690"/>
              <a:ext cx="1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79">
              <a:extLst>
                <a:ext uri="{FF2B5EF4-FFF2-40B4-BE49-F238E27FC236}">
                  <a16:creationId xmlns:a16="http://schemas.microsoft.com/office/drawing/2014/main" id="{5D40D32F-2CA5-42D2-8013-4201C6E6D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1690"/>
              <a:ext cx="0" cy="1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80">
              <a:extLst>
                <a:ext uri="{FF2B5EF4-FFF2-40B4-BE49-F238E27FC236}">
                  <a16:creationId xmlns:a16="http://schemas.microsoft.com/office/drawing/2014/main" id="{19E1927C-6FDB-427C-BDFA-1D34DDA84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1834"/>
              <a:ext cx="145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81">
              <a:extLst>
                <a:ext uri="{FF2B5EF4-FFF2-40B4-BE49-F238E27FC236}">
                  <a16:creationId xmlns:a16="http://schemas.microsoft.com/office/drawing/2014/main" id="{0A22710C-9889-4352-A5DF-A1331FB7C0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7" y="1834"/>
              <a:ext cx="145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82">
              <a:extLst>
                <a:ext uri="{FF2B5EF4-FFF2-40B4-BE49-F238E27FC236}">
                  <a16:creationId xmlns:a16="http://schemas.microsoft.com/office/drawing/2014/main" id="{77E521D3-24CE-48C6-8FE2-2A5587830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2" y="1834"/>
              <a:ext cx="14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84">
              <a:extLst>
                <a:ext uri="{FF2B5EF4-FFF2-40B4-BE49-F238E27FC236}">
                  <a16:creationId xmlns:a16="http://schemas.microsoft.com/office/drawing/2014/main" id="{8B76104E-0583-43CE-97F8-3F6A0B1B0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7" y="2830"/>
              <a:ext cx="123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Μονοπάτι με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m</a:t>
              </a: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connected</a:t>
              </a:r>
              <a:r>
                <a:rPr lang="el-GR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l-GR" sz="16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pixels</a:t>
              </a:r>
              <a:endParaRPr lang="el-GR" altLang="el-GR" sz="1800"/>
            </a:p>
          </p:txBody>
        </p:sp>
      </p:grpSp>
    </p:spTree>
    <p:extLst>
      <p:ext uri="{BB962C8B-B14F-4D97-AF65-F5344CB8AC3E}">
        <p14:creationId xmlns:p14="http://schemas.microsoft.com/office/powerpoint/2010/main" val="82799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Διευκρίνηση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FBE43D4-ABDB-48F7-BE1D-BC3AA0DA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91" y="6211668"/>
            <a:ext cx="10416747" cy="646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The role of m-connectivity (adjacency) is to define a single</a:t>
            </a:r>
            <a:r>
              <a:rPr lang="el-GR" sz="2000" dirty="0"/>
              <a:t> </a:t>
            </a:r>
            <a:r>
              <a:rPr lang="en-US" sz="2000" dirty="0"/>
              <a:t>path between pixels. It is used in many image</a:t>
            </a:r>
            <a:r>
              <a:rPr lang="el-GR" sz="2000" dirty="0"/>
              <a:t> </a:t>
            </a:r>
            <a:r>
              <a:rPr lang="en-US" sz="2000" dirty="0"/>
              <a:t>analysis and processing algorithms.</a:t>
            </a:r>
          </a:p>
        </p:txBody>
      </p:sp>
      <p:pic>
        <p:nvPicPr>
          <p:cNvPr id="3074" name="Picture 2" descr="Relationships between pixels(Neighbours and Connectivity) | by samir khanal  | Medium">
            <a:extLst>
              <a:ext uri="{FF2B5EF4-FFF2-40B4-BE49-F238E27FC236}">
                <a16:creationId xmlns:a16="http://schemas.microsoft.com/office/drawing/2014/main" id="{F1BBE851-7F1D-40BB-B750-4345600FE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4209" b="16903"/>
          <a:stretch/>
        </p:blipFill>
        <p:spPr bwMode="auto">
          <a:xfrm>
            <a:off x="1285097" y="2504357"/>
            <a:ext cx="7943666" cy="22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519BEFC-2793-4A3D-B557-676A6A2382F9}"/>
              </a:ext>
            </a:extLst>
          </p:cNvPr>
          <p:cNvSpPr txBox="1"/>
          <p:nvPr/>
        </p:nvSpPr>
        <p:spPr>
          <a:xfrm>
            <a:off x="1285097" y="5057879"/>
            <a:ext cx="1856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Pixels in a binary 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44686-9DE4-4917-820F-7C5EC37D13A1}"/>
              </a:ext>
            </a:extLst>
          </p:cNvPr>
          <p:cNvSpPr txBox="1"/>
          <p:nvPr/>
        </p:nvSpPr>
        <p:spPr>
          <a:xfrm>
            <a:off x="5256930" y="5057872"/>
            <a:ext cx="185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8-connectivity of pixels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5A0880-B77B-4A42-959E-C0921DEC4C7D}"/>
              </a:ext>
            </a:extLst>
          </p:cNvPr>
          <p:cNvSpPr txBox="1"/>
          <p:nvPr/>
        </p:nvSpPr>
        <p:spPr>
          <a:xfrm>
            <a:off x="3235921" y="5057872"/>
            <a:ext cx="185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4-connectivity of pixels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BB3376-66D6-4BAD-8DA7-94E5AC3561A7}"/>
              </a:ext>
            </a:extLst>
          </p:cNvPr>
          <p:cNvSpPr txBox="1"/>
          <p:nvPr/>
        </p:nvSpPr>
        <p:spPr>
          <a:xfrm>
            <a:off x="7534693" y="5057871"/>
            <a:ext cx="185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m-connectivity of pixels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D9589A-8A53-4174-BDC9-DABA0EE50E1F}"/>
              </a:ext>
            </a:extLst>
          </p:cNvPr>
          <p:cNvSpPr txBox="1"/>
          <p:nvPr/>
        </p:nvSpPr>
        <p:spPr>
          <a:xfrm>
            <a:off x="9365169" y="2574558"/>
            <a:ext cx="256998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m-connected. They have a common 4-connected neighbor.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A7046C6-882F-4AB0-A63A-767DEFBD3E04}"/>
              </a:ext>
            </a:extLst>
          </p:cNvPr>
          <p:cNvSpPr/>
          <p:nvPr/>
        </p:nvSpPr>
        <p:spPr>
          <a:xfrm>
            <a:off x="8045785" y="3402349"/>
            <a:ext cx="432000" cy="432000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F2FD7C4-3B5A-445C-8FAD-6EC64BD1BADD}"/>
              </a:ext>
            </a:extLst>
          </p:cNvPr>
          <p:cNvSpPr/>
          <p:nvPr/>
        </p:nvSpPr>
        <p:spPr>
          <a:xfrm>
            <a:off x="8696779" y="2515533"/>
            <a:ext cx="432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696E68E-87A9-4C23-A874-437F808F873B}"/>
              </a:ext>
            </a:extLst>
          </p:cNvPr>
          <p:cNvSpPr/>
          <p:nvPr/>
        </p:nvSpPr>
        <p:spPr>
          <a:xfrm>
            <a:off x="8144844" y="3364616"/>
            <a:ext cx="432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938C6A1-91F3-4B2F-8B98-D75C7C63B583}"/>
              </a:ext>
            </a:extLst>
          </p:cNvPr>
          <p:cNvSpPr/>
          <p:nvPr/>
        </p:nvSpPr>
        <p:spPr>
          <a:xfrm>
            <a:off x="8710723" y="4205187"/>
            <a:ext cx="432000" cy="432000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878727-6295-46CE-BB7F-BA3105DEE0FA}"/>
              </a:ext>
            </a:extLst>
          </p:cNvPr>
          <p:cNvSpPr txBox="1"/>
          <p:nvPr/>
        </p:nvSpPr>
        <p:spPr>
          <a:xfrm>
            <a:off x="9365169" y="3920203"/>
            <a:ext cx="265795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m-connected. They do not have a common 4-connected neighbor.</a:t>
            </a:r>
          </a:p>
        </p:txBody>
      </p:sp>
    </p:spTree>
    <p:extLst>
      <p:ext uri="{BB962C8B-B14F-4D97-AF65-F5344CB8AC3E}">
        <p14:creationId xmlns:p14="http://schemas.microsoft.com/office/powerpoint/2010/main" val="32276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</a:t>
            </a:r>
            <a:r>
              <a:rPr lang="el-GR" sz="4000">
                <a:solidFill>
                  <a:srgbClr val="FFFFFF"/>
                </a:solidFill>
              </a:rPr>
              <a:t>συνεκτικών περιοχών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2653726"/>
            <a:ext cx="11017948" cy="4204274"/>
          </a:xfrm>
        </p:spPr>
        <p:txBody>
          <a:bodyPr>
            <a:normAutofit fontScale="85000" lnSpcReduction="20000"/>
          </a:bodyPr>
          <a:lstStyle/>
          <a:p>
            <a:pPr marL="0" indent="0" algn="just" eaLnBrk="1" hangingPunct="1">
              <a:lnSpc>
                <a:spcPct val="120000"/>
              </a:lnSpc>
              <a:spcBef>
                <a:spcPct val="50000"/>
              </a:spcBef>
              <a:spcAft>
                <a:spcPct val="45000"/>
              </a:spcAft>
              <a:buNone/>
              <a:defRPr/>
            </a:pPr>
            <a:r>
              <a:rPr lang="el-GR" altLang="el-GR" sz="2800" b="1" dirty="0" err="1">
                <a:solidFill>
                  <a:srgbClr val="0000FF"/>
                </a:solidFill>
              </a:rPr>
              <a:t>Ονοματισμός</a:t>
            </a:r>
            <a:r>
              <a:rPr lang="el-GR" altLang="el-GR" sz="2800" b="1" dirty="0">
                <a:solidFill>
                  <a:srgbClr val="0000FF"/>
                </a:solidFill>
              </a:rPr>
              <a:t> (</a:t>
            </a:r>
            <a:r>
              <a:rPr lang="en-US" altLang="el-GR" sz="2800" b="1" dirty="0">
                <a:solidFill>
                  <a:srgbClr val="0000FF"/>
                </a:solidFill>
              </a:rPr>
              <a:t>Labeling</a:t>
            </a:r>
            <a:r>
              <a:rPr lang="el-GR" altLang="el-GR" sz="2800" b="1" dirty="0">
                <a:solidFill>
                  <a:srgbClr val="0000FF"/>
                </a:solidFill>
              </a:rPr>
              <a:t>)</a:t>
            </a:r>
            <a:r>
              <a:rPr lang="en-US" altLang="el-GR" sz="2800" b="1" dirty="0">
                <a:solidFill>
                  <a:srgbClr val="0000FF"/>
                </a:solidFill>
              </a:rPr>
              <a:t> 4-</a:t>
            </a:r>
            <a:r>
              <a:rPr lang="el-GR" altLang="el-GR" sz="2800" b="1" dirty="0">
                <a:solidFill>
                  <a:srgbClr val="0000FF"/>
                </a:solidFill>
              </a:rPr>
              <a:t>συνεκτικών περιοχών</a:t>
            </a:r>
            <a:r>
              <a:rPr lang="en-US" altLang="el-GR" b="1" dirty="0">
                <a:solidFill>
                  <a:srgbClr val="0000FF"/>
                </a:solidFill>
              </a:rPr>
              <a:t> </a:t>
            </a:r>
          </a:p>
          <a:p>
            <a:pPr marL="0" indent="0" algn="just" eaLnBrk="1" hangingPunct="1">
              <a:lnSpc>
                <a:spcPct val="120000"/>
              </a:lnSpc>
              <a:spcBef>
                <a:spcPct val="50000"/>
              </a:spcBef>
              <a:spcAft>
                <a:spcPct val="45000"/>
              </a:spcAft>
              <a:buNone/>
              <a:defRPr/>
            </a:pPr>
            <a:r>
              <a:rPr lang="el-GR" altLang="el-GR" sz="2000" i="1" dirty="0"/>
              <a:t>Υποθέτουμε δυαδικές εικόνες με φόντο στο 0 και αντικείμενα στο 1.</a:t>
            </a:r>
            <a:endParaRPr lang="en-US" altLang="el-GR" sz="2000" i="1" dirty="0"/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2000" dirty="0"/>
              <a:t>Σάρωσε την εικόνα </a:t>
            </a:r>
            <a:r>
              <a:rPr lang="en-US" altLang="el-GR" sz="2000" dirty="0"/>
              <a:t>pixel-</a:t>
            </a:r>
            <a:r>
              <a:rPr lang="el-GR" altLang="el-GR" sz="2000" dirty="0"/>
              <a:t>προς</a:t>
            </a:r>
            <a:r>
              <a:rPr lang="en-US" altLang="el-GR" sz="2000" dirty="0"/>
              <a:t>-pixel </a:t>
            </a:r>
            <a:r>
              <a:rPr lang="el-GR" altLang="el-GR" sz="2000" dirty="0"/>
              <a:t>από αριστερά προς τα δεξιά και από πάνω προς τα κάτω</a:t>
            </a:r>
            <a:r>
              <a:rPr lang="en-US" altLang="el-GR" sz="2000" dirty="0"/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2000" dirty="0"/>
              <a:t>Έστω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το τρέχον</a:t>
            </a:r>
            <a:r>
              <a:rPr lang="en-US" altLang="el-GR" sz="2000" dirty="0"/>
              <a:t> pixel and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t</a:t>
            </a:r>
            <a:r>
              <a:rPr lang="el-GR" altLang="el-GR" sz="2000" dirty="0"/>
              <a:t>,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l</a:t>
            </a:r>
            <a:r>
              <a:rPr lang="en-US" altLang="el-GR" sz="2000" dirty="0"/>
              <a:t> </a:t>
            </a:r>
            <a:r>
              <a:rPr lang="el-GR" altLang="el-GR" sz="2000" dirty="0"/>
              <a:t>οι από πάνω και από αριστερά γείτονες</a:t>
            </a:r>
            <a:r>
              <a:rPr lang="en-US" altLang="el-GR" sz="2000" dirty="0"/>
              <a:t>, </a:t>
            </a:r>
            <a:r>
              <a:rPr lang="el-GR" altLang="el-GR" sz="2000" dirty="0"/>
              <a:t>αντίστοιχα</a:t>
            </a:r>
            <a:r>
              <a:rPr lang="en-US" altLang="el-GR" sz="2000" dirty="0"/>
              <a:t>. </a:t>
            </a:r>
            <a:r>
              <a:rPr lang="el-GR" altLang="el-GR" sz="2000" dirty="0"/>
              <a:t>Οι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t</a:t>
            </a:r>
            <a:r>
              <a:rPr lang="en-US" altLang="el-GR" sz="2000" dirty="0"/>
              <a:t> </a:t>
            </a:r>
            <a:r>
              <a:rPr lang="el-GR" altLang="el-GR" sz="2000" dirty="0"/>
              <a:t>και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l</a:t>
            </a:r>
            <a:r>
              <a:rPr lang="en-US" altLang="el-GR" sz="2000" dirty="0"/>
              <a:t> </a:t>
            </a:r>
            <a:r>
              <a:rPr lang="el-GR" altLang="el-GR" sz="2000" dirty="0"/>
              <a:t>έχουν ήδη ονοματιστεί λόγω του τρόπου που γίνεται η σάρωση</a:t>
            </a:r>
            <a:r>
              <a:rPr lang="en-US" altLang="el-GR" sz="2000" dirty="0"/>
              <a:t>. </a:t>
            </a:r>
            <a:r>
              <a:rPr lang="el-GR" altLang="el-GR" sz="2000" dirty="0"/>
              <a:t>Αν η τιμή του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</a:t>
            </a:r>
            <a:r>
              <a:rPr lang="en-US" altLang="el-GR" sz="2000" dirty="0"/>
              <a:t> 0, </a:t>
            </a:r>
            <a:r>
              <a:rPr lang="el-GR" altLang="el-GR" sz="2000" dirty="0"/>
              <a:t>προχώρα στο επόμενο </a:t>
            </a:r>
            <a:r>
              <a:rPr lang="en-US" altLang="el-GR" sz="2000" dirty="0"/>
              <a:t>pixel. </a:t>
            </a:r>
            <a:r>
              <a:rPr lang="el-GR" altLang="el-GR" sz="2000" dirty="0"/>
              <a:t>Ειδάλλως: α)</a:t>
            </a:r>
            <a:r>
              <a:rPr lang="en-US" altLang="el-GR" sz="2000" dirty="0"/>
              <a:t> </a:t>
            </a:r>
            <a:r>
              <a:rPr lang="el-GR" altLang="el-GR" sz="2000" dirty="0"/>
              <a:t>αν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t</a:t>
            </a:r>
            <a:r>
              <a:rPr lang="en-US" altLang="el-GR" sz="2000" dirty="0"/>
              <a:t> </a:t>
            </a:r>
            <a:r>
              <a:rPr lang="el-GR" altLang="el-GR" sz="2000" dirty="0"/>
              <a:t>και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l</a:t>
            </a:r>
            <a:r>
              <a:rPr lang="en-US" altLang="el-GR" sz="2000" dirty="0"/>
              <a:t> </a:t>
            </a:r>
            <a:r>
              <a:rPr lang="el-GR" altLang="el-GR" sz="2000" dirty="0"/>
              <a:t>ανήκουν στο φόντο</a:t>
            </a:r>
            <a:r>
              <a:rPr lang="en-US" altLang="el-GR" sz="2000" dirty="0"/>
              <a:t>, </a:t>
            </a:r>
            <a:r>
              <a:rPr lang="el-GR" altLang="el-GR" sz="2000" dirty="0"/>
              <a:t>δώσε μια καινούργια ετικέτα (</a:t>
            </a:r>
            <a:r>
              <a:rPr lang="en-US" altLang="el-GR" sz="2000" dirty="0"/>
              <a:t>label) </a:t>
            </a:r>
            <a:r>
              <a:rPr lang="el-GR" altLang="el-GR" sz="2000" dirty="0"/>
              <a:t>στο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l-GR" altLang="el-GR" sz="2000" dirty="0"/>
              <a:t>,</a:t>
            </a:r>
            <a:r>
              <a:rPr lang="en-US" altLang="el-GR" sz="2000" dirty="0"/>
              <a:t> </a:t>
            </a:r>
            <a:r>
              <a:rPr lang="el-GR" altLang="el-GR" sz="2000" dirty="0"/>
              <a:t>β) αν μόνο ο ένας από τους δύο γείτονες έχει τιμή 1</a:t>
            </a:r>
            <a:r>
              <a:rPr lang="en-US" altLang="el-GR" sz="2000" dirty="0"/>
              <a:t>, </a:t>
            </a:r>
            <a:r>
              <a:rPr lang="el-GR" altLang="el-GR" sz="2000" dirty="0"/>
              <a:t>δώσε την ετικέτα του και στο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l-GR" altLang="el-GR" sz="2000" dirty="0"/>
              <a:t>, γ)</a:t>
            </a:r>
            <a:r>
              <a:rPr lang="en-US" altLang="el-GR" sz="2000" dirty="0"/>
              <a:t> </a:t>
            </a:r>
            <a:r>
              <a:rPr lang="el-GR" altLang="el-GR" sz="2000" dirty="0"/>
              <a:t>αν και τα δύο είναι</a:t>
            </a:r>
            <a:r>
              <a:rPr lang="en-US" altLang="el-GR" sz="2000" dirty="0"/>
              <a:t> 1 </a:t>
            </a:r>
            <a:r>
              <a:rPr lang="el-GR" altLang="el-GR" sz="2000" dirty="0"/>
              <a:t>και έχουν την ίδια ετικέτα, δώσε την ετικέτα τους και στο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</a:rPr>
              <a:t>p</a:t>
            </a:r>
            <a:r>
              <a:rPr lang="el-GR" altLang="el-GR" sz="2000" dirty="0"/>
              <a:t>, και τέλος δ)</a:t>
            </a:r>
            <a:r>
              <a:rPr lang="en-US" altLang="el-GR" sz="2000" dirty="0"/>
              <a:t> </a:t>
            </a:r>
            <a:r>
              <a:rPr lang="el-GR" altLang="el-GR" sz="2000" dirty="0"/>
              <a:t>αν και τα δύο είναι</a:t>
            </a:r>
            <a:r>
              <a:rPr lang="en-US" altLang="el-GR" sz="2000" dirty="0"/>
              <a:t> 1 </a:t>
            </a:r>
            <a:r>
              <a:rPr lang="el-GR" altLang="el-GR" sz="2000" dirty="0"/>
              <a:t>αλλά έχουν διαφορετικές ετικέτες</a:t>
            </a:r>
            <a:r>
              <a:rPr lang="en-US" altLang="el-GR" sz="2000" dirty="0"/>
              <a:t>, </a:t>
            </a:r>
            <a:r>
              <a:rPr lang="el-GR" altLang="el-GR" sz="2000" dirty="0"/>
              <a:t>εκχώρησε μια από τις ετικέτες στο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2000" dirty="0"/>
              <a:t> </a:t>
            </a:r>
            <a:r>
              <a:rPr lang="el-GR" altLang="el-GR" sz="2000" dirty="0"/>
              <a:t>και σημείωσε ότι οι δύο ετικέτες είναι ισοδύναμες</a:t>
            </a:r>
            <a:r>
              <a:rPr lang="en-US" altLang="el-GR" sz="2000" dirty="0"/>
              <a:t> (</a:t>
            </a:r>
            <a:r>
              <a:rPr lang="el-GR" altLang="el-GR" sz="2000" dirty="0"/>
              <a:t>δηλαδή, ότι τα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t</a:t>
            </a:r>
            <a:r>
              <a:rPr lang="en-US" altLang="el-GR" sz="2000" dirty="0"/>
              <a:t> </a:t>
            </a:r>
            <a:r>
              <a:rPr lang="el-GR" altLang="el-GR" sz="2000" dirty="0"/>
              <a:t>και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l</a:t>
            </a:r>
            <a:r>
              <a:rPr lang="en-US" altLang="el-GR" sz="2000" dirty="0"/>
              <a:t> </a:t>
            </a:r>
            <a:r>
              <a:rPr lang="el-GR" altLang="el-GR" sz="2000" dirty="0"/>
              <a:t>είναι συνδεδεμένα μέσω του</a:t>
            </a:r>
            <a:r>
              <a:rPr lang="en-US" altLang="el-GR" sz="2000" dirty="0"/>
              <a:t> </a:t>
            </a:r>
            <a:r>
              <a:rPr lang="en-US" altLang="el-GR" sz="20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2000" dirty="0"/>
              <a:t>).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2000" dirty="0"/>
              <a:t>Ταξινόμησε όλα τα ζεύγη με τις ισοδύναμες ετικέτες σε κλάσεις ισοδυναμίας, αντιστοίχισε μια διαφορετική </a:t>
            </a:r>
            <a:r>
              <a:rPr lang="en-US" altLang="el-GR" sz="2000" dirty="0"/>
              <a:t> </a:t>
            </a:r>
            <a:r>
              <a:rPr lang="el-GR" altLang="el-GR" sz="2000" dirty="0"/>
              <a:t>ετικέτα σε κάθε κλάση και </a:t>
            </a:r>
            <a:r>
              <a:rPr lang="el-GR" altLang="el-GR" sz="2000" dirty="0" err="1"/>
              <a:t>ξανασάρωσε</a:t>
            </a:r>
            <a:r>
              <a:rPr lang="el-GR" altLang="el-GR" sz="2000" dirty="0"/>
              <a:t> την εικόνα αντικαθιστώντας την κάθε ετικέτα με αυτήν που δόθηκε στην κλάση ισοδυναμίας στην οποία ανήκει.</a:t>
            </a:r>
            <a:endParaRPr lang="en-US" altLang="el-GR" sz="2000" dirty="0"/>
          </a:p>
        </p:txBody>
      </p:sp>
    </p:spTree>
    <p:extLst>
      <p:ext uri="{BB962C8B-B14F-4D97-AF65-F5344CB8AC3E}">
        <p14:creationId xmlns:p14="http://schemas.microsoft.com/office/powerpoint/2010/main" val="330921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4-συνεκτικών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4E1957-3634-4272-99B5-C86A81F95765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3956886" y="2978923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48C0EB7-4421-4373-B409-5070CA4E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949" y="4398148"/>
              <a:ext cx="501650" cy="635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C47E080-AC71-4D5E-8DB7-29D3807D2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436" y="4707710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0053AA64-F30C-4907-8AD0-C960255BD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8174" y="3731398"/>
              <a:ext cx="663575" cy="320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EF002D24-17AC-40C9-B792-C4B7624B3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536" y="3883798"/>
              <a:ext cx="998538" cy="5095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5A4D48B-22F8-43EB-92E2-74535364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9499" y="3394848"/>
              <a:ext cx="331787" cy="8255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48674AD6-E123-4E7D-9B3E-ECACAFC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6711" y="5042673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BD782283-173D-4978-A881-BC76A68CD2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869824" y="298209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9E3A3780-08BB-4D79-80AD-F5166A2E9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736" y="3391673"/>
              <a:ext cx="341313" cy="1619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FE341322-E5F4-498E-A8DE-5A84AE170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2611" y="2978923"/>
              <a:ext cx="3654425" cy="3154362"/>
              <a:chOff x="1536" y="1417"/>
              <a:chExt cx="2302" cy="1987"/>
            </a:xfrm>
          </p:grpSpPr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4A349C05-FEDC-41A1-BD33-A02D341A94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2">
                <a:extLst>
                  <a:ext uri="{FF2B5EF4-FFF2-40B4-BE49-F238E27FC236}">
                    <a16:creationId xmlns:a16="http://schemas.microsoft.com/office/drawing/2014/main" id="{1FEB3B72-A0F3-4B3D-ADAA-8FF086C2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594570B4-88AE-4EF2-8A1B-4531D2C5A4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81A12BBA-D2C2-4D8A-8FCC-3EF98C58C3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F0045E5A-EC03-441D-896F-EC0D096A0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1337F6BB-B3B4-4475-B307-A922F4173C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A5C33ECD-E4AC-4F56-A50F-23F29B52F2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180E09AE-3737-4303-AD2A-85070634DE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">
                <a:extLst>
                  <a:ext uri="{FF2B5EF4-FFF2-40B4-BE49-F238E27FC236}">
                    <a16:creationId xmlns:a16="http://schemas.microsoft.com/office/drawing/2014/main" id="{998AF5C2-387E-4944-8499-3AC905632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1950AA20-C3B4-4D47-A849-0F795621E3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F0D3BFFE-02A6-49D9-BDFB-AD078EB83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0DC706AD-C738-471D-9E0B-AC03BC7B2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63D538A7-E0C8-4F37-9841-4DAB98BEED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" name="Group 24">
                <a:extLst>
                  <a:ext uri="{FF2B5EF4-FFF2-40B4-BE49-F238E27FC236}">
                    <a16:creationId xmlns:a16="http://schemas.microsoft.com/office/drawing/2014/main" id="{E13FC6A1-B9F6-40FE-B0D7-B517B8188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1" name="Line 25">
                  <a:extLst>
                    <a:ext uri="{FF2B5EF4-FFF2-40B4-BE49-F238E27FC236}">
                      <a16:creationId xmlns:a16="http://schemas.microsoft.com/office/drawing/2014/main" id="{07B3C189-0729-4425-BEE1-5D28F010BFB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6">
                  <a:extLst>
                    <a:ext uri="{FF2B5EF4-FFF2-40B4-BE49-F238E27FC236}">
                      <a16:creationId xmlns:a16="http://schemas.microsoft.com/office/drawing/2014/main" id="{9A69FC4D-7935-45FF-9C3F-8F44C6F191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27">
                  <a:extLst>
                    <a:ext uri="{FF2B5EF4-FFF2-40B4-BE49-F238E27FC236}">
                      <a16:creationId xmlns:a16="http://schemas.microsoft.com/office/drawing/2014/main" id="{1CFF1082-AE7F-4044-A754-8BD3DE281AC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28">
                  <a:extLst>
                    <a:ext uri="{FF2B5EF4-FFF2-40B4-BE49-F238E27FC236}">
                      <a16:creationId xmlns:a16="http://schemas.microsoft.com/office/drawing/2014/main" id="{A0634338-076B-445A-9AB4-39B2F60AFF3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BDE457CF-0A00-4E8E-A398-2238A9F74A7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401831FB-8449-4146-905E-0319D14DA89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FF9A885B-3F0E-4F75-9007-EAE75A1ACB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2">
                  <a:extLst>
                    <a:ext uri="{FF2B5EF4-FFF2-40B4-BE49-F238E27FC236}">
                      <a16:creationId xmlns:a16="http://schemas.microsoft.com/office/drawing/2014/main" id="{965FF07C-DDC9-4C20-961D-1638E950E1B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5CE4D230-E800-4843-A2C3-79F1F18D8AD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4">
                  <a:extLst>
                    <a:ext uri="{FF2B5EF4-FFF2-40B4-BE49-F238E27FC236}">
                      <a16:creationId xmlns:a16="http://schemas.microsoft.com/office/drawing/2014/main" id="{6C6199D8-CB7A-4A1B-9704-BD9B239161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ABF8257C-6C99-49D4-B779-086AA3BC3D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63236" y="603644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38">
              <a:extLst>
                <a:ext uri="{FF2B5EF4-FFF2-40B4-BE49-F238E27FC236}">
                  <a16:creationId xmlns:a16="http://schemas.microsoft.com/office/drawing/2014/main" id="{7B897A0F-31C4-4BED-BA60-98E20B672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649" y="3415485"/>
              <a:ext cx="234950" cy="123825"/>
              <a:chOff x="1885" y="1692"/>
              <a:chExt cx="148" cy="78"/>
            </a:xfrm>
          </p:grpSpPr>
          <p:sp>
            <p:nvSpPr>
              <p:cNvPr id="43" name="Text Box 39">
                <a:extLst>
                  <a:ext uri="{FF2B5EF4-FFF2-40B4-BE49-F238E27FC236}">
                    <a16:creationId xmlns:a16="http://schemas.microsoft.com/office/drawing/2014/main" id="{136A78AE-869D-4504-B2F8-CA362B8838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4" name="Text Box 40">
                <a:extLst>
                  <a:ext uri="{FF2B5EF4-FFF2-40B4-BE49-F238E27FC236}">
                    <a16:creationId xmlns:a16="http://schemas.microsoft.com/office/drawing/2014/main" id="{99DE7FFA-2DBA-4201-948D-DF87426CBE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45" name="Group 41">
              <a:extLst>
                <a:ext uri="{FF2B5EF4-FFF2-40B4-BE49-F238E27FC236}">
                  <a16:creationId xmlns:a16="http://schemas.microsoft.com/office/drawing/2014/main" id="{608B1FE6-B8D5-4FB0-93B3-4BAF842FF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886" y="3069410"/>
              <a:ext cx="3865563" cy="2809875"/>
              <a:chOff x="1482" y="1474"/>
              <a:chExt cx="2435" cy="1770"/>
            </a:xfrm>
          </p:grpSpPr>
          <p:sp>
            <p:nvSpPr>
              <p:cNvPr id="46" name="Line 42">
                <a:extLst>
                  <a:ext uri="{FF2B5EF4-FFF2-40B4-BE49-F238E27FC236}">
                    <a16:creationId xmlns:a16="http://schemas.microsoft.com/office/drawing/2014/main" id="{9ED4F786-B061-4949-9CDF-DB80480A4B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43">
                <a:extLst>
                  <a:ext uri="{FF2B5EF4-FFF2-40B4-BE49-F238E27FC236}">
                    <a16:creationId xmlns:a16="http://schemas.microsoft.com/office/drawing/2014/main" id="{6FFF77AD-ED17-4C58-B806-8E6966A1F3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44">
                <a:extLst>
                  <a:ext uri="{FF2B5EF4-FFF2-40B4-BE49-F238E27FC236}">
                    <a16:creationId xmlns:a16="http://schemas.microsoft.com/office/drawing/2014/main" id="{57E3DB3B-F9E7-4497-9EE7-BE63CE6B43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45">
                <a:extLst>
                  <a:ext uri="{FF2B5EF4-FFF2-40B4-BE49-F238E27FC236}">
                    <a16:creationId xmlns:a16="http://schemas.microsoft.com/office/drawing/2014/main" id="{535C2338-5B60-4D44-A141-7EAB9AD58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46">
                <a:extLst>
                  <a:ext uri="{FF2B5EF4-FFF2-40B4-BE49-F238E27FC236}">
                    <a16:creationId xmlns:a16="http://schemas.microsoft.com/office/drawing/2014/main" id="{F1444CD3-53EB-4B11-B3C8-631CCAFCE7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47">
                <a:extLst>
                  <a:ext uri="{FF2B5EF4-FFF2-40B4-BE49-F238E27FC236}">
                    <a16:creationId xmlns:a16="http://schemas.microsoft.com/office/drawing/2014/main" id="{073D956E-2EE0-49F6-9C3E-D9C80F72C9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48">
                <a:extLst>
                  <a:ext uri="{FF2B5EF4-FFF2-40B4-BE49-F238E27FC236}">
                    <a16:creationId xmlns:a16="http://schemas.microsoft.com/office/drawing/2014/main" id="{154406C9-248F-42CC-89DE-9871D61AEC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49">
                <a:extLst>
                  <a:ext uri="{FF2B5EF4-FFF2-40B4-BE49-F238E27FC236}">
                    <a16:creationId xmlns:a16="http://schemas.microsoft.com/office/drawing/2014/main" id="{A8E5B224-7B4F-485B-ABA9-706BB33996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50">
                <a:extLst>
                  <a:ext uri="{FF2B5EF4-FFF2-40B4-BE49-F238E27FC236}">
                    <a16:creationId xmlns:a16="http://schemas.microsoft.com/office/drawing/2014/main" id="{3473A090-0CC8-43FE-B2AE-2EC6B18D93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51">
                <a:extLst>
                  <a:ext uri="{FF2B5EF4-FFF2-40B4-BE49-F238E27FC236}">
                    <a16:creationId xmlns:a16="http://schemas.microsoft.com/office/drawing/2014/main" id="{19673838-A841-4FD2-B9B6-388605C37A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52">
                <a:extLst>
                  <a:ext uri="{FF2B5EF4-FFF2-40B4-BE49-F238E27FC236}">
                    <a16:creationId xmlns:a16="http://schemas.microsoft.com/office/drawing/2014/main" id="{5A570E23-0973-4CB1-8EE2-07E6F3C3F3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53">
                <a:extLst>
                  <a:ext uri="{FF2B5EF4-FFF2-40B4-BE49-F238E27FC236}">
                    <a16:creationId xmlns:a16="http://schemas.microsoft.com/office/drawing/2014/main" id="{00756E9B-1150-414F-BDBA-CA2D39B89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54">
                <a:extLst>
                  <a:ext uri="{FF2B5EF4-FFF2-40B4-BE49-F238E27FC236}">
                    <a16:creationId xmlns:a16="http://schemas.microsoft.com/office/drawing/2014/main" id="{56433172-35A0-4ADE-B75C-874419A5A7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5">
                <a:extLst>
                  <a:ext uri="{FF2B5EF4-FFF2-40B4-BE49-F238E27FC236}">
                    <a16:creationId xmlns:a16="http://schemas.microsoft.com/office/drawing/2014/main" id="{FA3E1983-06D0-48E7-B252-B36C1FCA0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56">
                <a:extLst>
                  <a:ext uri="{FF2B5EF4-FFF2-40B4-BE49-F238E27FC236}">
                    <a16:creationId xmlns:a16="http://schemas.microsoft.com/office/drawing/2014/main" id="{3CCFC6BC-93C0-4DAA-BFDC-4F514C7D62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7">
                <a:extLst>
                  <a:ext uri="{FF2B5EF4-FFF2-40B4-BE49-F238E27FC236}">
                    <a16:creationId xmlns:a16="http://schemas.microsoft.com/office/drawing/2014/main" id="{9E6BE188-A529-4D3F-8547-1562DB7C59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58">
                <a:extLst>
                  <a:ext uri="{FF2B5EF4-FFF2-40B4-BE49-F238E27FC236}">
                    <a16:creationId xmlns:a16="http://schemas.microsoft.com/office/drawing/2014/main" id="{A031E55F-4C16-44CD-8AE0-227120B9BA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59">
                <a:extLst>
                  <a:ext uri="{FF2B5EF4-FFF2-40B4-BE49-F238E27FC236}">
                    <a16:creationId xmlns:a16="http://schemas.microsoft.com/office/drawing/2014/main" id="{75E99138-7D14-415F-8B69-B71C36AC95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Rectangle 60">
              <a:extLst>
                <a:ext uri="{FF2B5EF4-FFF2-40B4-BE49-F238E27FC236}">
                  <a16:creationId xmlns:a16="http://schemas.microsoft.com/office/drawing/2014/main" id="{4E781D59-9799-4947-895A-2BABC9972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949" y="4882335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154876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21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itle 3">
            <a:extLst>
              <a:ext uri="{FF2B5EF4-FFF2-40B4-BE49-F238E27FC236}">
                <a16:creationId xmlns:a16="http://schemas.microsoft.com/office/drawing/2014/main" id="{24598A31-0560-4606-8FFF-7D47EB4C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68" y="9733"/>
            <a:ext cx="10684151" cy="999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5200" dirty="0">
                <a:solidFill>
                  <a:schemeClr val="tx2"/>
                </a:solidFill>
              </a:rPr>
              <a:t>Υπενθύμιση: ψηφιακή εικόνα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97BBA757-2A30-4616-A877-0F3526270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09" y="1166813"/>
            <a:ext cx="11541391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69938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89038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8138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Η </a:t>
            </a:r>
            <a:r>
              <a:rPr kumimoji="0" lang="el-GR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ψηφιακή εικόνα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είναι μια εικόνα</a:t>
            </a:r>
            <a:r>
              <a:rPr kumimoji="0" lang="en-GB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GB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</a:t>
            </a:r>
            <a:r>
              <a:rPr kumimoji="0" lang="en-GB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GB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  <a:r>
              <a:rPr kumimoji="0" lang="en-GB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GB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</a:t>
            </a:r>
            <a:r>
              <a:rPr kumimoji="0" lang="en-GB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που έχει ψηφιοποιηθεί τόσο ως προς τις χωρικές συντεταγμένες όσο και ως προς την φωτεινότητα. 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Μια ψηφιακή εικόνα μπορεί να θεωρηθεί ως ένας πίνακας του οποίου οι δείκτες γραμμής και στήλης προσδιορίζουν ένα σημείο της εικόνας και η τιμή του αντίστοιχου στοιχείου προσδιορίζει την </a:t>
            </a:r>
            <a:r>
              <a:rPr kumimoji="0" lang="el-GR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απόχρωση του γκρίζου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(δηλαδή την φωτεινότητα εκπεφρασμένη σε μια κλίμακα ακεραίων) σ’ εκείνο το σημείο.</a:t>
            </a:r>
            <a:r>
              <a:rPr kumimoji="0" lang="en-GB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Τα στοιχεία του πίνακα θα ονομάζονται </a:t>
            </a:r>
            <a:r>
              <a:rPr kumimoji="0" lang="el-GR" altLang="el-G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εικονοστοιχεία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ή </a:t>
            </a:r>
            <a:r>
              <a:rPr kumimoji="0" lang="en-US" altLang="el-GR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pixels</a:t>
            </a:r>
            <a:r>
              <a:rPr kumimoji="0" lang="el-GR" alt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GB" altLang="el-GR" sz="2000" b="0" i="0" u="none" strike="noStrike" kern="1200" cap="none" spc="0" normalizeH="0" baseline="0" noProof="0" dirty="0">
              <a:ln>
                <a:noFill/>
              </a:ln>
              <a:solidFill>
                <a:srgbClr val="05204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2" name="Group 78">
            <a:extLst>
              <a:ext uri="{FF2B5EF4-FFF2-40B4-BE49-F238E27FC236}">
                <a16:creationId xmlns:a16="http://schemas.microsoft.com/office/drawing/2014/main" id="{B78F2F8C-170A-4571-A2A1-CE734B0BD3E8}"/>
              </a:ext>
            </a:extLst>
          </p:cNvPr>
          <p:cNvGrpSpPr>
            <a:grpSpLocks/>
          </p:cNvGrpSpPr>
          <p:nvPr/>
        </p:nvGrpSpPr>
        <p:grpSpPr bwMode="auto">
          <a:xfrm>
            <a:off x="2871789" y="3859213"/>
            <a:ext cx="4797425" cy="2951162"/>
            <a:chOff x="849" y="2431"/>
            <a:chExt cx="3022" cy="1859"/>
          </a:xfrm>
        </p:grpSpPr>
        <p:graphicFrame>
          <p:nvGraphicFramePr>
            <p:cNvPr id="33" name="Object 52">
              <a:extLst>
                <a:ext uri="{FF2B5EF4-FFF2-40B4-BE49-F238E27FC236}">
                  <a16:creationId xmlns:a16="http://schemas.microsoft.com/office/drawing/2014/main" id="{0C8A419F-145F-4E9B-ABC9-EC29EEEEE7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9" y="2564"/>
            <a:ext cx="1356" cy="1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4" imgW="2143754" imgH="2143754" progId="Word.Picture.8">
                    <p:embed/>
                  </p:oleObj>
                </mc:Choice>
                <mc:Fallback>
                  <p:oleObj r:id="rId4" imgW="2143754" imgH="2143754" progId="Word.Picture.8">
                    <p:embed/>
                    <p:pic>
                      <p:nvPicPr>
                        <p:cNvPr id="33" name="Object 52">
                          <a:extLst>
                            <a:ext uri="{FF2B5EF4-FFF2-40B4-BE49-F238E27FC236}">
                              <a16:creationId xmlns:a16="http://schemas.microsoft.com/office/drawing/2014/main" id="{0C8A419F-145F-4E9B-ABC9-EC29EEEEE7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2564"/>
                          <a:ext cx="1356" cy="1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7">
              <a:extLst>
                <a:ext uri="{FF2B5EF4-FFF2-40B4-BE49-F238E27FC236}">
                  <a16:creationId xmlns:a16="http://schemas.microsoft.com/office/drawing/2014/main" id="{CE8F47B5-CFE1-4DEF-B9BE-A75BBB31C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7" y="2707"/>
              <a:ext cx="10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el-GR" sz="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193</a:t>
              </a:r>
            </a:p>
          </p:txBody>
        </p:sp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7FCC99B5-6EAE-4103-9D05-B4E2C6FB96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1" y="2557"/>
              <a:ext cx="3020" cy="1362"/>
              <a:chOff x="2190" y="7230"/>
              <a:chExt cx="7551" cy="3405"/>
            </a:xfrm>
          </p:grpSpPr>
          <p:sp>
            <p:nvSpPr>
              <p:cNvPr id="67" name="Text Box 9">
                <a:extLst>
                  <a:ext uri="{FF2B5EF4-FFF2-40B4-BE49-F238E27FC236}">
                    <a16:creationId xmlns:a16="http://schemas.microsoft.com/office/drawing/2014/main" id="{1B4B1AA2-4B3B-4EBB-8BB1-2E92F920B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0" y="7230"/>
                <a:ext cx="3391" cy="339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2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8" name="Group 10">
                <a:extLst>
                  <a:ext uri="{FF2B5EF4-FFF2-40B4-BE49-F238E27FC236}">
                    <a16:creationId xmlns:a16="http://schemas.microsoft.com/office/drawing/2014/main" id="{AD986DC9-4319-4DD2-A8B1-784E6E7FF3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6" y="7230"/>
                <a:ext cx="3405" cy="3405"/>
                <a:chOff x="6336" y="7230"/>
                <a:chExt cx="3405" cy="3405"/>
              </a:xfrm>
            </p:grpSpPr>
            <p:grpSp>
              <p:nvGrpSpPr>
                <p:cNvPr id="69" name="Group 11">
                  <a:extLst>
                    <a:ext uri="{FF2B5EF4-FFF2-40B4-BE49-F238E27FC236}">
                      <a16:creationId xmlns:a16="http://schemas.microsoft.com/office/drawing/2014/main" id="{2A25B704-73D1-44BA-83ED-0E0FDF265A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36" y="7230"/>
                  <a:ext cx="3405" cy="3402"/>
                  <a:chOff x="6330" y="7236"/>
                  <a:chExt cx="3405" cy="3402"/>
                </a:xfrm>
              </p:grpSpPr>
              <p:sp>
                <p:nvSpPr>
                  <p:cNvPr id="81" name="Text Box 12">
                    <a:extLst>
                      <a:ext uri="{FF2B5EF4-FFF2-40B4-BE49-F238E27FC236}">
                        <a16:creationId xmlns:a16="http://schemas.microsoft.com/office/drawing/2014/main" id="{1DE8BCDE-5DB6-4440-8836-01D46EFDDBE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30" y="7236"/>
                    <a:ext cx="3402" cy="3402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l-GR" altLang="el-GR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Line 13">
                    <a:extLst>
                      <a:ext uri="{FF2B5EF4-FFF2-40B4-BE49-F238E27FC236}">
                        <a16:creationId xmlns:a16="http://schemas.microsoft.com/office/drawing/2014/main" id="{9FB93065-C656-46A5-A411-58176F5ED4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7520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Line 14">
                    <a:extLst>
                      <a:ext uri="{FF2B5EF4-FFF2-40B4-BE49-F238E27FC236}">
                        <a16:creationId xmlns:a16="http://schemas.microsoft.com/office/drawing/2014/main" id="{4AF7E51A-DA54-41CA-842A-6BBDEB2F72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7803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Line 15">
                    <a:extLst>
                      <a:ext uri="{FF2B5EF4-FFF2-40B4-BE49-F238E27FC236}">
                        <a16:creationId xmlns:a16="http://schemas.microsoft.com/office/drawing/2014/main" id="{EEB8B44D-1CA8-4F61-8EBB-BF486A3441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8087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Line 16">
                    <a:extLst>
                      <a:ext uri="{FF2B5EF4-FFF2-40B4-BE49-F238E27FC236}">
                        <a16:creationId xmlns:a16="http://schemas.microsoft.com/office/drawing/2014/main" id="{D22D43C2-EBCA-4A86-BD53-E7E7BB6440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8370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Line 17">
                    <a:extLst>
                      <a:ext uri="{FF2B5EF4-FFF2-40B4-BE49-F238E27FC236}">
                        <a16:creationId xmlns:a16="http://schemas.microsoft.com/office/drawing/2014/main" id="{D191CF0A-2DF3-4EF2-981E-D0204A3BF3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8654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Line 18">
                    <a:extLst>
                      <a:ext uri="{FF2B5EF4-FFF2-40B4-BE49-F238E27FC236}">
                        <a16:creationId xmlns:a16="http://schemas.microsoft.com/office/drawing/2014/main" id="{A984E80C-F068-49C9-984A-0C7B2F360D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8937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Line 19">
                    <a:extLst>
                      <a:ext uri="{FF2B5EF4-FFF2-40B4-BE49-F238E27FC236}">
                        <a16:creationId xmlns:a16="http://schemas.microsoft.com/office/drawing/2014/main" id="{83AE2F0F-5615-4BCC-9738-5C2C7DEB3E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9221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Line 20">
                    <a:extLst>
                      <a:ext uri="{FF2B5EF4-FFF2-40B4-BE49-F238E27FC236}">
                        <a16:creationId xmlns:a16="http://schemas.microsoft.com/office/drawing/2014/main" id="{D474822E-1874-4B96-B392-DE733E7A6C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10071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Line 21">
                    <a:extLst>
                      <a:ext uri="{FF2B5EF4-FFF2-40B4-BE49-F238E27FC236}">
                        <a16:creationId xmlns:a16="http://schemas.microsoft.com/office/drawing/2014/main" id="{78F9A643-BD94-441E-98CD-5DD192780F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9504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Line 22">
                    <a:extLst>
                      <a:ext uri="{FF2B5EF4-FFF2-40B4-BE49-F238E27FC236}">
                        <a16:creationId xmlns:a16="http://schemas.microsoft.com/office/drawing/2014/main" id="{EEFF3A83-BC0D-4184-B7F7-F3EAF1DEEC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9788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Line 23">
                    <a:extLst>
                      <a:ext uri="{FF2B5EF4-FFF2-40B4-BE49-F238E27FC236}">
                        <a16:creationId xmlns:a16="http://schemas.microsoft.com/office/drawing/2014/main" id="{B2B96A8D-ECB8-4A5C-AFB8-3F0B2AD7383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30" y="10355"/>
                    <a:ext cx="340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52049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0" name="Line 24">
                  <a:extLst>
                    <a:ext uri="{FF2B5EF4-FFF2-40B4-BE49-F238E27FC236}">
                      <a16:creationId xmlns:a16="http://schemas.microsoft.com/office/drawing/2014/main" id="{F0910512-D302-4730-8DB8-82951A1290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20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25">
                  <a:extLst>
                    <a:ext uri="{FF2B5EF4-FFF2-40B4-BE49-F238E27FC236}">
                      <a16:creationId xmlns:a16="http://schemas.microsoft.com/office/drawing/2014/main" id="{8755134A-6B44-466A-9817-277E8EE9D5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03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Line 26">
                  <a:extLst>
                    <a:ext uri="{FF2B5EF4-FFF2-40B4-BE49-F238E27FC236}">
                      <a16:creationId xmlns:a16="http://schemas.microsoft.com/office/drawing/2014/main" id="{12A29CB5-ED42-4E0C-AFBF-8021391BB1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7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ine 27">
                  <a:extLst>
                    <a:ext uri="{FF2B5EF4-FFF2-40B4-BE49-F238E27FC236}">
                      <a16:creationId xmlns:a16="http://schemas.microsoft.com/office/drawing/2014/main" id="{B0FA8859-20D5-4D49-8A1E-E3164E53C4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70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Line 28">
                  <a:extLst>
                    <a:ext uri="{FF2B5EF4-FFF2-40B4-BE49-F238E27FC236}">
                      <a16:creationId xmlns:a16="http://schemas.microsoft.com/office/drawing/2014/main" id="{01349DBC-A50B-4A83-BA5A-48FBAFB0DD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4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ine 29">
                  <a:extLst>
                    <a:ext uri="{FF2B5EF4-FFF2-40B4-BE49-F238E27FC236}">
                      <a16:creationId xmlns:a16="http://schemas.microsoft.com/office/drawing/2014/main" id="{757B5007-9F3B-40B6-A863-389EF898B5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37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Line 30">
                  <a:extLst>
                    <a:ext uri="{FF2B5EF4-FFF2-40B4-BE49-F238E27FC236}">
                      <a16:creationId xmlns:a16="http://schemas.microsoft.com/office/drawing/2014/main" id="{5EF334D2-ED27-4FCB-9F4F-2C3F4809EF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1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31">
                  <a:extLst>
                    <a:ext uri="{FF2B5EF4-FFF2-40B4-BE49-F238E27FC236}">
                      <a16:creationId xmlns:a16="http://schemas.microsoft.com/office/drawing/2014/main" id="{D4BD39BE-82C0-4EB4-92C6-1EB62AF9A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04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Line 32">
                  <a:extLst>
                    <a:ext uri="{FF2B5EF4-FFF2-40B4-BE49-F238E27FC236}">
                      <a16:creationId xmlns:a16="http://schemas.microsoft.com/office/drawing/2014/main" id="{79C87E22-ACBB-445C-93B9-CAF19F74B3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888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Line 33">
                  <a:extLst>
                    <a:ext uri="{FF2B5EF4-FFF2-40B4-BE49-F238E27FC236}">
                      <a16:creationId xmlns:a16="http://schemas.microsoft.com/office/drawing/2014/main" id="{E9867DFE-AEB0-4399-A89C-746FCFB24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71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Line 34">
                  <a:extLst>
                    <a:ext uri="{FF2B5EF4-FFF2-40B4-BE49-F238E27FC236}">
                      <a16:creationId xmlns:a16="http://schemas.microsoft.com/office/drawing/2014/main" id="{F22B4CB5-1232-46AC-89D5-42B5B4215C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5" y="7230"/>
                  <a:ext cx="0" cy="340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216995-655E-4D20-BB62-024034E6A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" y="2653"/>
              <a:ext cx="186" cy="1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43CF1AB-6A4F-40F8-9D89-8E32BD2E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" y="3787"/>
              <a:ext cx="186" cy="1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0919C3D7-01D7-43BF-B07E-E28A9CF46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3829"/>
              <a:ext cx="114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el-GR" sz="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142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B3B1BC-7CED-484D-8357-64B7234B5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3349"/>
              <a:ext cx="186" cy="12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4" name="Text Box 39">
              <a:extLst>
                <a:ext uri="{FF2B5EF4-FFF2-40B4-BE49-F238E27FC236}">
                  <a16:creationId xmlns:a16="http://schemas.microsoft.com/office/drawing/2014/main" id="{103E353F-7E22-4086-8D51-65EA93ED0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5" y="3385"/>
              <a:ext cx="7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el-GR" sz="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55" name="Arc 40">
              <a:extLst>
                <a:ext uri="{FF2B5EF4-FFF2-40B4-BE49-F238E27FC236}">
                  <a16:creationId xmlns:a16="http://schemas.microsoft.com/office/drawing/2014/main" id="{BA12C795-9210-4CDE-AF33-5E872A59D96E}"/>
                </a:ext>
              </a:extLst>
            </p:cNvPr>
            <p:cNvSpPr>
              <a:spLocks/>
            </p:cNvSpPr>
            <p:nvPr/>
          </p:nvSpPr>
          <p:spPr bwMode="auto">
            <a:xfrm rot="-5426991">
              <a:off x="2265" y="1749"/>
              <a:ext cx="258" cy="1621"/>
            </a:xfrm>
            <a:custGeom>
              <a:avLst/>
              <a:gdLst>
                <a:gd name="T0" fmla="*/ 0 w 21646"/>
                <a:gd name="T1" fmla="*/ 0 h 43200"/>
                <a:gd name="T2" fmla="*/ 0 w 21646"/>
                <a:gd name="T3" fmla="*/ 0 h 43200"/>
                <a:gd name="T4" fmla="*/ 0 w 21646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46" h="43200" fill="none" extrusionOk="0">
                  <a:moveTo>
                    <a:pt x="46" y="0"/>
                  </a:moveTo>
                  <a:cubicBezTo>
                    <a:pt x="11975" y="0"/>
                    <a:pt x="21646" y="9670"/>
                    <a:pt x="21646" y="21600"/>
                  </a:cubicBezTo>
                  <a:cubicBezTo>
                    <a:pt x="21646" y="33529"/>
                    <a:pt x="11975" y="43200"/>
                    <a:pt x="46" y="43200"/>
                  </a:cubicBezTo>
                  <a:cubicBezTo>
                    <a:pt x="30" y="43200"/>
                    <a:pt x="15" y="43199"/>
                    <a:pt x="0" y="43199"/>
                  </a:cubicBezTo>
                </a:path>
                <a:path w="21646" h="43200" stroke="0" extrusionOk="0">
                  <a:moveTo>
                    <a:pt x="46" y="0"/>
                  </a:moveTo>
                  <a:cubicBezTo>
                    <a:pt x="11975" y="0"/>
                    <a:pt x="21646" y="9670"/>
                    <a:pt x="21646" y="21600"/>
                  </a:cubicBezTo>
                  <a:cubicBezTo>
                    <a:pt x="21646" y="33529"/>
                    <a:pt x="11975" y="43200"/>
                    <a:pt x="46" y="43200"/>
                  </a:cubicBezTo>
                  <a:cubicBezTo>
                    <a:pt x="30" y="43200"/>
                    <a:pt x="15" y="43199"/>
                    <a:pt x="0" y="43199"/>
                  </a:cubicBezTo>
                  <a:lnTo>
                    <a:pt x="46" y="21600"/>
                  </a:lnTo>
                  <a:lnTo>
                    <a:pt x="46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Line 41">
              <a:extLst>
                <a:ext uri="{FF2B5EF4-FFF2-40B4-BE49-F238E27FC236}">
                  <a16:creationId xmlns:a16="http://schemas.microsoft.com/office/drawing/2014/main" id="{9D829DDF-80C5-4C88-8796-8083D55BC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3409"/>
              <a:ext cx="1018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Line 42">
              <a:extLst>
                <a:ext uri="{FF2B5EF4-FFF2-40B4-BE49-F238E27FC236}">
                  <a16:creationId xmlns:a16="http://schemas.microsoft.com/office/drawing/2014/main" id="{8DD56A65-7CEC-454F-A0FE-871BC9FB1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5" y="3409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c 43">
              <a:extLst>
                <a:ext uri="{FF2B5EF4-FFF2-40B4-BE49-F238E27FC236}">
                  <a16:creationId xmlns:a16="http://schemas.microsoft.com/office/drawing/2014/main" id="{89DBBB0F-5314-458C-BA02-F06E3295EEE2}"/>
                </a:ext>
              </a:extLst>
            </p:cNvPr>
            <p:cNvSpPr>
              <a:spLocks/>
            </p:cNvSpPr>
            <p:nvPr/>
          </p:nvSpPr>
          <p:spPr bwMode="auto">
            <a:xfrm rot="5562668">
              <a:off x="2728" y="3160"/>
              <a:ext cx="179" cy="1626"/>
            </a:xfrm>
            <a:custGeom>
              <a:avLst/>
              <a:gdLst>
                <a:gd name="T0" fmla="*/ 0 w 21646"/>
                <a:gd name="T1" fmla="*/ 0 h 43200"/>
                <a:gd name="T2" fmla="*/ 0 w 21646"/>
                <a:gd name="T3" fmla="*/ 0 h 43200"/>
                <a:gd name="T4" fmla="*/ 0 w 21646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46" h="43200" fill="none" extrusionOk="0">
                  <a:moveTo>
                    <a:pt x="46" y="0"/>
                  </a:moveTo>
                  <a:cubicBezTo>
                    <a:pt x="11975" y="0"/>
                    <a:pt x="21646" y="9670"/>
                    <a:pt x="21646" y="21600"/>
                  </a:cubicBezTo>
                  <a:cubicBezTo>
                    <a:pt x="21646" y="33529"/>
                    <a:pt x="11975" y="43200"/>
                    <a:pt x="46" y="43200"/>
                  </a:cubicBezTo>
                  <a:cubicBezTo>
                    <a:pt x="30" y="43200"/>
                    <a:pt x="15" y="43199"/>
                    <a:pt x="0" y="43199"/>
                  </a:cubicBezTo>
                </a:path>
                <a:path w="21646" h="43200" stroke="0" extrusionOk="0">
                  <a:moveTo>
                    <a:pt x="46" y="0"/>
                  </a:moveTo>
                  <a:cubicBezTo>
                    <a:pt x="11975" y="0"/>
                    <a:pt x="21646" y="9670"/>
                    <a:pt x="21646" y="21600"/>
                  </a:cubicBezTo>
                  <a:cubicBezTo>
                    <a:pt x="21646" y="33529"/>
                    <a:pt x="11975" y="43200"/>
                    <a:pt x="46" y="43200"/>
                  </a:cubicBezTo>
                  <a:cubicBezTo>
                    <a:pt x="30" y="43200"/>
                    <a:pt x="15" y="43199"/>
                    <a:pt x="0" y="43199"/>
                  </a:cubicBezTo>
                  <a:lnTo>
                    <a:pt x="46" y="21600"/>
                  </a:lnTo>
                  <a:lnTo>
                    <a:pt x="46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 useBgFill="1">
          <p:nvSpPr>
            <p:cNvPr id="59" name="Text Box 44">
              <a:extLst>
                <a:ext uri="{FF2B5EF4-FFF2-40B4-BE49-F238E27FC236}">
                  <a16:creationId xmlns:a16="http://schemas.microsoft.com/office/drawing/2014/main" id="{6F553111-B1DF-44A8-8853-E5D8B8CB2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" y="3049"/>
              <a:ext cx="396" cy="156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000" b="1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gray levels</a:t>
              </a:r>
              <a:endParaRPr kumimoji="0" lang="el-GR" altLang="el-GR" sz="1000" b="1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0" name="Line 45">
              <a:extLst>
                <a:ext uri="{FF2B5EF4-FFF2-40B4-BE49-F238E27FC236}">
                  <a16:creationId xmlns:a16="http://schemas.microsoft.com/office/drawing/2014/main" id="{FFB6CDAE-74E1-407B-869A-886393253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49" y="3199"/>
              <a:ext cx="270" cy="1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46">
              <a:extLst>
                <a:ext uri="{FF2B5EF4-FFF2-40B4-BE49-F238E27FC236}">
                  <a16:creationId xmlns:a16="http://schemas.microsoft.com/office/drawing/2014/main" id="{0B0FEA39-C3F5-434E-B27F-B8B5A68AE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8" y="3203"/>
              <a:ext cx="294" cy="6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47">
              <a:extLst>
                <a:ext uri="{FF2B5EF4-FFF2-40B4-BE49-F238E27FC236}">
                  <a16:creationId xmlns:a16="http://schemas.microsoft.com/office/drawing/2014/main" id="{EC784A77-1329-4CFE-A9A3-4F44E74DC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1" y="2773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48">
              <a:extLst>
                <a:ext uri="{FF2B5EF4-FFF2-40B4-BE49-F238E27FC236}">
                  <a16:creationId xmlns:a16="http://schemas.microsoft.com/office/drawing/2014/main" id="{69E72BA8-0809-4037-86B2-F90AFD030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3691"/>
              <a:ext cx="113" cy="113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64" name="Text Box 49">
              <a:extLst>
                <a:ext uri="{FF2B5EF4-FFF2-40B4-BE49-F238E27FC236}">
                  <a16:creationId xmlns:a16="http://schemas.microsoft.com/office/drawing/2014/main" id="{52643211-3EE4-46C4-86DE-6BA8F204F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5" y="3811"/>
              <a:ext cx="198" cy="102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000" b="1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pixel</a:t>
              </a:r>
              <a:endParaRPr kumimoji="0" lang="el-GR" altLang="el-GR" sz="1000" b="1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5" name="Text Box 50">
              <a:extLst>
                <a:ext uri="{FF2B5EF4-FFF2-40B4-BE49-F238E27FC236}">
                  <a16:creationId xmlns:a16="http://schemas.microsoft.com/office/drawing/2014/main" id="{2BC84262-B10B-41AF-A54B-77E6F470A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6" y="3942"/>
              <a:ext cx="42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image</a:t>
              </a: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6" name="Text Box 51">
              <a:extLst>
                <a:ext uri="{FF2B5EF4-FFF2-40B4-BE49-F238E27FC236}">
                  <a16:creationId xmlns:a16="http://schemas.microsoft.com/office/drawing/2014/main" id="{4C203F67-D78F-4726-8087-B720267EF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4068"/>
              <a:ext cx="84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digital image</a:t>
              </a: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3" name="Group 1">
            <a:extLst>
              <a:ext uri="{FF2B5EF4-FFF2-40B4-BE49-F238E27FC236}">
                <a16:creationId xmlns:a16="http://schemas.microsoft.com/office/drawing/2014/main" id="{26B73ED5-9F63-477F-A53A-76EAF4007740}"/>
              </a:ext>
            </a:extLst>
          </p:cNvPr>
          <p:cNvGrpSpPr>
            <a:grpSpLocks/>
          </p:cNvGrpSpPr>
          <p:nvPr/>
        </p:nvGrpSpPr>
        <p:grpSpPr bwMode="auto">
          <a:xfrm>
            <a:off x="8272464" y="4414839"/>
            <a:ext cx="1354137" cy="2168525"/>
            <a:chOff x="6748463" y="4414838"/>
            <a:chExt cx="1354137" cy="2168525"/>
          </a:xfrm>
        </p:grpSpPr>
        <p:sp>
          <p:nvSpPr>
            <p:cNvPr id="94" name="Line 57">
              <a:extLst>
                <a:ext uri="{FF2B5EF4-FFF2-40B4-BE49-F238E27FC236}">
                  <a16:creationId xmlns:a16="http://schemas.microsoft.com/office/drawing/2014/main" id="{686FD11A-54C2-411E-B5EC-02F3041B5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875" y="4449763"/>
              <a:ext cx="0" cy="1600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58">
              <a:extLst>
                <a:ext uri="{FF2B5EF4-FFF2-40B4-BE49-F238E27FC236}">
                  <a16:creationId xmlns:a16="http://schemas.microsoft.com/office/drawing/2014/main" id="{A5EAF130-B446-4C2B-84F0-51EA078C1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3663" y="4573588"/>
              <a:ext cx="107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59">
              <a:extLst>
                <a:ext uri="{FF2B5EF4-FFF2-40B4-BE49-F238E27FC236}">
                  <a16:creationId xmlns:a16="http://schemas.microsoft.com/office/drawing/2014/main" id="{7EA0279E-CA4D-4304-B185-DD3A55D7C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3663" y="5211763"/>
              <a:ext cx="107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60">
              <a:extLst>
                <a:ext uri="{FF2B5EF4-FFF2-40B4-BE49-F238E27FC236}">
                  <a16:creationId xmlns:a16="http://schemas.microsoft.com/office/drawing/2014/main" id="{B8D7813C-D1FE-4D87-B444-67B482030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3663" y="5868988"/>
              <a:ext cx="107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 Box 61">
              <a:extLst>
                <a:ext uri="{FF2B5EF4-FFF2-40B4-BE49-F238E27FC236}">
                  <a16:creationId xmlns:a16="http://schemas.microsoft.com/office/drawing/2014/main" id="{D24CD687-9FA4-414E-BFA4-D4D12BCA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4475" y="4506913"/>
              <a:ext cx="2381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200" b="1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255</a:t>
              </a:r>
              <a:endParaRPr kumimoji="0" lang="el-GR" altLang="el-GR" sz="1800" b="1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9" name="Text Box 62">
              <a:extLst>
                <a:ext uri="{FF2B5EF4-FFF2-40B4-BE49-F238E27FC236}">
                  <a16:creationId xmlns:a16="http://schemas.microsoft.com/office/drawing/2014/main" id="{BA95F597-266F-4176-87F2-7EED16FB8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4475" y="5149851"/>
              <a:ext cx="2381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200" b="1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128</a:t>
              </a:r>
              <a:endParaRPr kumimoji="0" lang="el-GR" altLang="el-GR" sz="1800" b="1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Text Box 63">
              <a:extLst>
                <a:ext uri="{FF2B5EF4-FFF2-40B4-BE49-F238E27FC236}">
                  <a16:creationId xmlns:a16="http://schemas.microsoft.com/office/drawing/2014/main" id="{2922959A-67A2-467E-BF82-37238E436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4475" y="5802313"/>
              <a:ext cx="2381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200" b="1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l-GR" altLang="el-GR" sz="1800" b="1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01" name="Group 65">
              <a:extLst>
                <a:ext uri="{FF2B5EF4-FFF2-40B4-BE49-F238E27FC236}">
                  <a16:creationId xmlns:a16="http://schemas.microsoft.com/office/drawing/2014/main" id="{A3B33F2D-354E-4897-97A4-AF39FFA22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0083" y="4414838"/>
              <a:ext cx="252118" cy="1620838"/>
              <a:chOff x="8518" y="1716"/>
              <a:chExt cx="399" cy="2551"/>
            </a:xfrm>
          </p:grpSpPr>
          <p:sp>
            <p:nvSpPr>
              <p:cNvPr id="107" name="Rectangle 66">
                <a:extLst>
                  <a:ext uri="{FF2B5EF4-FFF2-40B4-BE49-F238E27FC236}">
                    <a16:creationId xmlns:a16="http://schemas.microsoft.com/office/drawing/2014/main" id="{3ECBED9E-D0A2-433B-8399-29DCBDE8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" y="1716"/>
                <a:ext cx="397" cy="255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8" name="Rectangle 67">
                <a:extLst>
                  <a:ext uri="{FF2B5EF4-FFF2-40B4-BE49-F238E27FC236}">
                    <a16:creationId xmlns:a16="http://schemas.microsoft.com/office/drawing/2014/main" id="{A7047073-FBF4-4903-B2F7-C8AEA3812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" y="3757"/>
                <a:ext cx="397" cy="51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9" name="Rectangle 68">
                <a:extLst>
                  <a:ext uri="{FF2B5EF4-FFF2-40B4-BE49-F238E27FC236}">
                    <a16:creationId xmlns:a16="http://schemas.microsoft.com/office/drawing/2014/main" id="{715C2A91-0F39-496A-9FBA-2074ED2AF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" y="3247"/>
                <a:ext cx="397" cy="510"/>
              </a:xfrm>
              <a:prstGeom prst="rect">
                <a:avLst/>
              </a:prstGeom>
              <a:solidFill>
                <a:srgbClr val="40404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" name="Rectangle 69">
                <a:extLst>
                  <a:ext uri="{FF2B5EF4-FFF2-40B4-BE49-F238E27FC236}">
                    <a16:creationId xmlns:a16="http://schemas.microsoft.com/office/drawing/2014/main" id="{4855F0B5-3BCC-4B78-B1B0-0285B894B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" y="2737"/>
                <a:ext cx="397" cy="510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1" name="Rectangle 70">
                <a:extLst>
                  <a:ext uri="{FF2B5EF4-FFF2-40B4-BE49-F238E27FC236}">
                    <a16:creationId xmlns:a16="http://schemas.microsoft.com/office/drawing/2014/main" id="{21105A34-6D4B-48C4-A75C-FC666F0AB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8" y="2226"/>
                <a:ext cx="399" cy="51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2" name="Rectangle 71">
                <a:extLst>
                  <a:ext uri="{FF2B5EF4-FFF2-40B4-BE49-F238E27FC236}">
                    <a16:creationId xmlns:a16="http://schemas.microsoft.com/office/drawing/2014/main" id="{EAD4CF12-0402-4015-91AD-E335FCF09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" y="1716"/>
                <a:ext cx="397" cy="5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l-GR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76">
              <a:extLst>
                <a:ext uri="{FF2B5EF4-FFF2-40B4-BE49-F238E27FC236}">
                  <a16:creationId xmlns:a16="http://schemas.microsoft.com/office/drawing/2014/main" id="{0F4480B7-2CD7-4491-83C5-44622BCEE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8463" y="4494213"/>
              <a:ext cx="638175" cy="1506538"/>
              <a:chOff x="4101" y="2831"/>
              <a:chExt cx="402" cy="949"/>
            </a:xfrm>
          </p:grpSpPr>
          <p:sp>
            <p:nvSpPr>
              <p:cNvPr id="104" name="Text Box 72">
                <a:extLst>
                  <a:ext uri="{FF2B5EF4-FFF2-40B4-BE49-F238E27FC236}">
                    <a16:creationId xmlns:a16="http://schemas.microsoft.com/office/drawing/2014/main" id="{CEF35EA3-5F72-4E5C-97C2-B7926CACD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1" y="2831"/>
                <a:ext cx="402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l-G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white</a:t>
                </a:r>
                <a:endParaRPr kumimoji="0" lang="el-GR" altLang="el-GR" sz="14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5" name="Text Box 73">
                <a:extLst>
                  <a:ext uri="{FF2B5EF4-FFF2-40B4-BE49-F238E27FC236}">
                    <a16:creationId xmlns:a16="http://schemas.microsoft.com/office/drawing/2014/main" id="{C93334C0-3C1F-417B-864F-005C20244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1" y="3228"/>
                <a:ext cx="402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l-G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gray</a:t>
                </a:r>
                <a:endParaRPr kumimoji="0" lang="el-GR" altLang="el-GR" sz="14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6" name="Text Box 74">
                <a:extLst>
                  <a:ext uri="{FF2B5EF4-FFF2-40B4-BE49-F238E27FC236}">
                    <a16:creationId xmlns:a16="http://schemas.microsoft.com/office/drawing/2014/main" id="{43E7A0D3-18FD-459B-BBD4-9BE3E6C2E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1" y="3654"/>
                <a:ext cx="402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l-G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204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black</a:t>
                </a:r>
                <a:endParaRPr kumimoji="0" lang="el-GR" altLang="el-GR" sz="14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Text Box 75">
              <a:extLst>
                <a:ext uri="{FF2B5EF4-FFF2-40B4-BE49-F238E27FC236}">
                  <a16:creationId xmlns:a16="http://schemas.microsoft.com/office/drawing/2014/main" id="{4AD4ABB5-02FD-4C3B-A8A0-8994B3D05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7038" y="6269038"/>
              <a:ext cx="1314450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l-GR" sz="1800" b="0" i="0" u="none" strike="noStrike" kern="1200" cap="none" spc="0" normalizeH="0" baseline="0" noProof="0">
                  <a:ln>
                    <a:noFill/>
                  </a:ln>
                  <a:solidFill>
                    <a:srgbClr val="05204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grayscale</a:t>
              </a:r>
              <a:endParaRPr kumimoji="0" lang="el-GR" altLang="el-GR" sz="1800" b="0" i="0" u="none" strike="noStrike" kern="1200" cap="none" spc="0" normalizeH="0" baseline="0" noProof="0">
                <a:ln>
                  <a:noFill/>
                </a:ln>
                <a:solidFill>
                  <a:srgbClr val="05204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44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4-συνεκτικών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0DC660-2B3E-43A9-9E48-E0E6A47B990E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321AAEA1-E5C6-4473-A86D-2BFE1914B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E968DA25-AE7D-4D6B-8814-1C661717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A2E9C87-2E2B-4E68-9348-E4C7F79F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3512F61A-6E4C-4FD6-9530-9CBB4FB97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62FD9070-51AA-477C-9419-494F1ED73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3057599F-95B9-4815-B6F0-BBE6F26BD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79955EBC-B3C1-47CE-81EE-19DBDA56CE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211DDE61-FD1F-44C6-9FEB-BF473602F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35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3B9B6EB8-5F7C-4D47-861B-4011FC474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E34B8DF-BE9C-4EFD-AB18-7F6A05D7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E4A9D579-B484-4405-960F-3CC201F14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F861DD70-8F65-4F81-9FC4-D152035577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6822EAA4-3032-4A3B-9482-D3E37FE9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0A29E79E-9614-4272-8B80-3B6C0C200B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034F33A4-EB87-42CC-BB5F-E956CC909A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2BF58BD7-0C6C-442B-A899-33B965FFB2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2DE7D1B8-632B-415D-BFCC-48F2766CD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">
                <a:extLst>
                  <a:ext uri="{FF2B5EF4-FFF2-40B4-BE49-F238E27FC236}">
                    <a16:creationId xmlns:a16="http://schemas.microsoft.com/office/drawing/2014/main" id="{2CC60AB2-0514-4D45-B2FF-1E4D859D1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2234E47F-30CD-404C-BE27-C86257E383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8C01181F-DF4F-45AB-BBD0-97261071A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6621686E-D644-49D8-8544-1C488CF79E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25EC4A5A-3BAA-453E-9CC6-770A37EFD4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4">
                <a:extLst>
                  <a:ext uri="{FF2B5EF4-FFF2-40B4-BE49-F238E27FC236}">
                    <a16:creationId xmlns:a16="http://schemas.microsoft.com/office/drawing/2014/main" id="{2337DFE2-841B-470E-82A0-F6B4F6FFD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5">
                <a:extLst>
                  <a:ext uri="{FF2B5EF4-FFF2-40B4-BE49-F238E27FC236}">
                    <a16:creationId xmlns:a16="http://schemas.microsoft.com/office/drawing/2014/main" id="{464025C1-5ADF-4972-8C6C-72E565D400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6">
                <a:extLst>
                  <a:ext uri="{FF2B5EF4-FFF2-40B4-BE49-F238E27FC236}">
                    <a16:creationId xmlns:a16="http://schemas.microsoft.com/office/drawing/2014/main" id="{1F1EDBA4-79B7-4899-BBFA-EFF92B37EC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58AD610C-87ED-4347-9C52-70D668BB9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" name="Group 28">
                <a:extLst>
                  <a:ext uri="{FF2B5EF4-FFF2-40B4-BE49-F238E27FC236}">
                    <a16:creationId xmlns:a16="http://schemas.microsoft.com/office/drawing/2014/main" id="{52DE2DB0-0F80-4B39-95D8-130238965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EBCA43CE-E241-4842-AD5E-D7526C3A33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AE4432C3-636C-44FD-8E76-F5C2E5B1F7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835CC777-F6F5-4B62-9299-AFB3B26A5C9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2">
                  <a:extLst>
                    <a:ext uri="{FF2B5EF4-FFF2-40B4-BE49-F238E27FC236}">
                      <a16:creationId xmlns:a16="http://schemas.microsoft.com/office/drawing/2014/main" id="{D3CA0260-1798-4F0E-8EB9-6C3AB9BF8AC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B3BE4075-EAA4-4E1F-A437-D67E97912E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4">
                  <a:extLst>
                    <a:ext uri="{FF2B5EF4-FFF2-40B4-BE49-F238E27FC236}">
                      <a16:creationId xmlns:a16="http://schemas.microsoft.com/office/drawing/2014/main" id="{B602FAF6-CDF7-4511-B7E7-EDF6093C756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5">
                  <a:extLst>
                    <a:ext uri="{FF2B5EF4-FFF2-40B4-BE49-F238E27FC236}">
                      <a16:creationId xmlns:a16="http://schemas.microsoft.com/office/drawing/2014/main" id="{517272E5-D30A-4A67-8E9D-4361384036B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6">
                  <a:extLst>
                    <a:ext uri="{FF2B5EF4-FFF2-40B4-BE49-F238E27FC236}">
                      <a16:creationId xmlns:a16="http://schemas.microsoft.com/office/drawing/2014/main" id="{B189CBF0-FAF1-4151-ADC9-D8CE3B81BEE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7">
                  <a:extLst>
                    <a:ext uri="{FF2B5EF4-FFF2-40B4-BE49-F238E27FC236}">
                      <a16:creationId xmlns:a16="http://schemas.microsoft.com/office/drawing/2014/main" id="{B296FE49-28EA-4271-9B3A-62E7AACE9B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8">
                  <a:extLst>
                    <a:ext uri="{FF2B5EF4-FFF2-40B4-BE49-F238E27FC236}">
                      <a16:creationId xmlns:a16="http://schemas.microsoft.com/office/drawing/2014/main" id="{0EFB3B71-B5E1-4E92-B89A-8A418BA5DD8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5" name="Line 39">
              <a:extLst>
                <a:ext uri="{FF2B5EF4-FFF2-40B4-BE49-F238E27FC236}">
                  <a16:creationId xmlns:a16="http://schemas.microsoft.com/office/drawing/2014/main" id="{4F6C8AFF-5FEB-4BAF-A9C0-F8008DDF56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" name="Group 40">
              <a:extLst>
                <a:ext uri="{FF2B5EF4-FFF2-40B4-BE49-F238E27FC236}">
                  <a16:creationId xmlns:a16="http://schemas.microsoft.com/office/drawing/2014/main" id="{B6ECBC06-3D2B-40F7-8219-5620E686C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47" name="Line 41">
                <a:extLst>
                  <a:ext uri="{FF2B5EF4-FFF2-40B4-BE49-F238E27FC236}">
                    <a16:creationId xmlns:a16="http://schemas.microsoft.com/office/drawing/2014/main" id="{EE54EB81-5C17-4BAA-8957-5B4BDB729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C290C7E3-8A68-4EB5-B173-0772D830BA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B113BF98-87A4-4BAB-AA27-A386D82276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44">
                <a:extLst>
                  <a:ext uri="{FF2B5EF4-FFF2-40B4-BE49-F238E27FC236}">
                    <a16:creationId xmlns:a16="http://schemas.microsoft.com/office/drawing/2014/main" id="{EA8C82AC-99EA-490B-89A6-E96DC291AD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45">
                <a:extLst>
                  <a:ext uri="{FF2B5EF4-FFF2-40B4-BE49-F238E27FC236}">
                    <a16:creationId xmlns:a16="http://schemas.microsoft.com/office/drawing/2014/main" id="{9B6072FC-ED2A-414C-85A4-54CFBEE73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46">
                <a:extLst>
                  <a:ext uri="{FF2B5EF4-FFF2-40B4-BE49-F238E27FC236}">
                    <a16:creationId xmlns:a16="http://schemas.microsoft.com/office/drawing/2014/main" id="{9C6C629D-5966-4A21-9EFD-DF83AB2C08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47">
                <a:extLst>
                  <a:ext uri="{FF2B5EF4-FFF2-40B4-BE49-F238E27FC236}">
                    <a16:creationId xmlns:a16="http://schemas.microsoft.com/office/drawing/2014/main" id="{30429C36-91CB-4C3A-8293-A0CD662FA8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48">
                <a:extLst>
                  <a:ext uri="{FF2B5EF4-FFF2-40B4-BE49-F238E27FC236}">
                    <a16:creationId xmlns:a16="http://schemas.microsoft.com/office/drawing/2014/main" id="{92C4289C-6C6B-430E-9E12-7884238773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FB72154C-10A2-43AE-A58B-C342E49059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50">
                <a:extLst>
                  <a:ext uri="{FF2B5EF4-FFF2-40B4-BE49-F238E27FC236}">
                    <a16:creationId xmlns:a16="http://schemas.microsoft.com/office/drawing/2014/main" id="{9B8958B3-6648-4649-98EE-AA05763839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871CA77D-9549-40F3-B5DE-B5D1493FE2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52">
                <a:extLst>
                  <a:ext uri="{FF2B5EF4-FFF2-40B4-BE49-F238E27FC236}">
                    <a16:creationId xmlns:a16="http://schemas.microsoft.com/office/drawing/2014/main" id="{D1963284-F4D2-44B6-B6EF-BCF188254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3">
                <a:extLst>
                  <a:ext uri="{FF2B5EF4-FFF2-40B4-BE49-F238E27FC236}">
                    <a16:creationId xmlns:a16="http://schemas.microsoft.com/office/drawing/2014/main" id="{868DB6E3-2B21-499E-A36D-317D95F8A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54">
                <a:extLst>
                  <a:ext uri="{FF2B5EF4-FFF2-40B4-BE49-F238E27FC236}">
                    <a16:creationId xmlns:a16="http://schemas.microsoft.com/office/drawing/2014/main" id="{6F2CF430-5246-42DC-BB1E-064560EB90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5">
                <a:extLst>
                  <a:ext uri="{FF2B5EF4-FFF2-40B4-BE49-F238E27FC236}">
                    <a16:creationId xmlns:a16="http://schemas.microsoft.com/office/drawing/2014/main" id="{2EBFDAFB-E0E3-4DAE-A77F-CF66D6E49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56">
                <a:extLst>
                  <a:ext uri="{FF2B5EF4-FFF2-40B4-BE49-F238E27FC236}">
                    <a16:creationId xmlns:a16="http://schemas.microsoft.com/office/drawing/2014/main" id="{D8ECAD16-67CC-4A3C-A430-B5CACBC7B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57">
                <a:extLst>
                  <a:ext uri="{FF2B5EF4-FFF2-40B4-BE49-F238E27FC236}">
                    <a16:creationId xmlns:a16="http://schemas.microsoft.com/office/drawing/2014/main" id="{9AC3E9A8-56AF-4274-A4C1-8B211E4851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58">
                <a:extLst>
                  <a:ext uri="{FF2B5EF4-FFF2-40B4-BE49-F238E27FC236}">
                    <a16:creationId xmlns:a16="http://schemas.microsoft.com/office/drawing/2014/main" id="{BCEED434-B2E8-46EC-BFED-7943206CC4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59">
              <a:extLst>
                <a:ext uri="{FF2B5EF4-FFF2-40B4-BE49-F238E27FC236}">
                  <a16:creationId xmlns:a16="http://schemas.microsoft.com/office/drawing/2014/main" id="{E45C3920-D706-4731-89F9-15EC2D8F3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66" name="Text Box 60">
                <a:extLst>
                  <a:ext uri="{FF2B5EF4-FFF2-40B4-BE49-F238E27FC236}">
                    <a16:creationId xmlns:a16="http://schemas.microsoft.com/office/drawing/2014/main" id="{100C2C37-AED5-455C-A9AD-C588438B48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7" name="Text Box 61">
                <a:extLst>
                  <a:ext uri="{FF2B5EF4-FFF2-40B4-BE49-F238E27FC236}">
                    <a16:creationId xmlns:a16="http://schemas.microsoft.com/office/drawing/2014/main" id="{20BB9EF4-E09F-4C33-A435-5F6C568855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8" name="Group 62">
              <a:extLst>
                <a:ext uri="{FF2B5EF4-FFF2-40B4-BE49-F238E27FC236}">
                  <a16:creationId xmlns:a16="http://schemas.microsoft.com/office/drawing/2014/main" id="{397728B9-DFB3-47E1-8559-DBF659925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69" name="Text Box 63">
                <a:extLst>
                  <a:ext uri="{FF2B5EF4-FFF2-40B4-BE49-F238E27FC236}">
                    <a16:creationId xmlns:a16="http://schemas.microsoft.com/office/drawing/2014/main" id="{87BBE8A2-7986-446D-B40F-3C401D5763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0" name="Text Box 64">
                <a:extLst>
                  <a:ext uri="{FF2B5EF4-FFF2-40B4-BE49-F238E27FC236}">
                    <a16:creationId xmlns:a16="http://schemas.microsoft.com/office/drawing/2014/main" id="{D24D1E2A-509F-4F49-9AFA-773A672201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1" name="Group 65">
              <a:extLst>
                <a:ext uri="{FF2B5EF4-FFF2-40B4-BE49-F238E27FC236}">
                  <a16:creationId xmlns:a16="http://schemas.microsoft.com/office/drawing/2014/main" id="{8096FCE8-8423-4374-A44F-6856F5E6F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72" name="Text Box 66">
                <a:extLst>
                  <a:ext uri="{FF2B5EF4-FFF2-40B4-BE49-F238E27FC236}">
                    <a16:creationId xmlns:a16="http://schemas.microsoft.com/office/drawing/2014/main" id="{A4276307-FF72-4669-A1F1-694AE7936C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73" name="Text Box 67">
                <a:extLst>
                  <a:ext uri="{FF2B5EF4-FFF2-40B4-BE49-F238E27FC236}">
                    <a16:creationId xmlns:a16="http://schemas.microsoft.com/office/drawing/2014/main" id="{6372CD1D-440E-4B5A-9F7B-5F3EF05EEA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74" name="Group 68">
              <a:extLst>
                <a:ext uri="{FF2B5EF4-FFF2-40B4-BE49-F238E27FC236}">
                  <a16:creationId xmlns:a16="http://schemas.microsoft.com/office/drawing/2014/main" id="{F7F59112-D9B7-49C7-902F-74AB7A5587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75" name="Text Box 69">
                <a:extLst>
                  <a:ext uri="{FF2B5EF4-FFF2-40B4-BE49-F238E27FC236}">
                    <a16:creationId xmlns:a16="http://schemas.microsoft.com/office/drawing/2014/main" id="{47D4EAFE-C700-444E-8B0F-C6195101A3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76" name="Text Box 70">
                <a:extLst>
                  <a:ext uri="{FF2B5EF4-FFF2-40B4-BE49-F238E27FC236}">
                    <a16:creationId xmlns:a16="http://schemas.microsoft.com/office/drawing/2014/main" id="{A3717AEF-6EFD-42C5-A9C0-3B77E9AEF9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sp>
          <p:nvSpPr>
            <p:cNvPr id="77" name="Rectangle 73">
              <a:extLst>
                <a:ext uri="{FF2B5EF4-FFF2-40B4-BE49-F238E27FC236}">
                  <a16:creationId xmlns:a16="http://schemas.microsoft.com/office/drawing/2014/main" id="{F9830792-4F8A-45AC-991B-06A8A052B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21452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45FFA-6AA2-48A6-B0E7-F95C4989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4-συνεκτικών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01C40F-5201-404B-AD63-1285E488F1CB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AAF50A8-CF07-4754-BBB2-5E4CC5DA3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3A495BCE-8E89-4352-BE72-1295E2A1E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DB11D5D5-6747-45B0-8B29-573C5B764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AD8DF0FC-CF03-4B54-91B3-F584F810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62F31024-0C93-4F64-ABA4-DCC96D33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7C6E992C-4038-472C-8CDA-66839CB86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A6DB8E79-F09D-4AC6-B660-E101C2ACC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758853AF-E1AD-47FD-97FA-BAB48CB9E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4E913B8-41A3-49EF-887E-F58303DDE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0BBE7C54-1961-486D-9B8B-DC98C2B0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35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7CE01536-DED6-4ABC-9B87-E072811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A155E188-1A96-4C1A-AF18-8AF78921E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806890AC-7750-4547-9457-F6E87D8318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820CAF5E-95CA-4625-9642-749BF1D40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B316439C-9AD0-406E-BB75-E66733C972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477ADDE4-350B-4796-B4DA-C7E99419D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91FB8735-7079-4BE0-831B-EEFA954396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">
                <a:extLst>
                  <a:ext uri="{FF2B5EF4-FFF2-40B4-BE49-F238E27FC236}">
                    <a16:creationId xmlns:a16="http://schemas.microsoft.com/office/drawing/2014/main" id="{3E34A8DB-81B9-4BE6-B980-47447B426D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C33F1887-92D6-489C-BDC1-68FC4AAB37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1448FE89-9CDF-4325-A6E4-CB6B63466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2264DA78-D4F4-453B-B163-165BCC856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93198597-3D6D-4075-AD1C-E4789BCD81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4">
                <a:extLst>
                  <a:ext uri="{FF2B5EF4-FFF2-40B4-BE49-F238E27FC236}">
                    <a16:creationId xmlns:a16="http://schemas.microsoft.com/office/drawing/2014/main" id="{6461ECF6-E746-4375-AFB2-DC171982DA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5">
                <a:extLst>
                  <a:ext uri="{FF2B5EF4-FFF2-40B4-BE49-F238E27FC236}">
                    <a16:creationId xmlns:a16="http://schemas.microsoft.com/office/drawing/2014/main" id="{DBD423D8-5769-4866-8637-32773CE696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6">
                <a:extLst>
                  <a:ext uri="{FF2B5EF4-FFF2-40B4-BE49-F238E27FC236}">
                    <a16:creationId xmlns:a16="http://schemas.microsoft.com/office/drawing/2014/main" id="{DD2FE83F-923B-407F-A185-C9400D3EE1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4B57C373-3050-48D5-8934-F746A0ACC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5A922929-A713-49EF-B0F7-02130CAA2B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29">
                <a:extLst>
                  <a:ext uri="{FF2B5EF4-FFF2-40B4-BE49-F238E27FC236}">
                    <a16:creationId xmlns:a16="http://schemas.microsoft.com/office/drawing/2014/main" id="{A51B6F5F-06D4-4DE8-AB3B-E5993EF3E1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4DCE3096-4D9B-4EA8-800C-170D0601A1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3AF9844F-2D6B-4AAA-BFB6-3D7DC99831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2">
                  <a:extLst>
                    <a:ext uri="{FF2B5EF4-FFF2-40B4-BE49-F238E27FC236}">
                      <a16:creationId xmlns:a16="http://schemas.microsoft.com/office/drawing/2014/main" id="{BAFF0560-A508-47B2-96B7-B93B4ACEEC9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AA66988F-740C-44D1-BBAB-9A585C3A439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4">
                  <a:extLst>
                    <a:ext uri="{FF2B5EF4-FFF2-40B4-BE49-F238E27FC236}">
                      <a16:creationId xmlns:a16="http://schemas.microsoft.com/office/drawing/2014/main" id="{1E08B435-96E5-436A-99C7-C914C83E751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5">
                  <a:extLst>
                    <a:ext uri="{FF2B5EF4-FFF2-40B4-BE49-F238E27FC236}">
                      <a16:creationId xmlns:a16="http://schemas.microsoft.com/office/drawing/2014/main" id="{533EB4D3-68F0-4721-9B81-8354E0EBABA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6">
                  <a:extLst>
                    <a:ext uri="{FF2B5EF4-FFF2-40B4-BE49-F238E27FC236}">
                      <a16:creationId xmlns:a16="http://schemas.microsoft.com/office/drawing/2014/main" id="{54E4357C-8D6B-4F05-BBDA-094F3FB68F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7">
                  <a:extLst>
                    <a:ext uri="{FF2B5EF4-FFF2-40B4-BE49-F238E27FC236}">
                      <a16:creationId xmlns:a16="http://schemas.microsoft.com/office/drawing/2014/main" id="{D357472A-4DC8-487A-BED0-DCA5A0D0EF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8">
                  <a:extLst>
                    <a:ext uri="{FF2B5EF4-FFF2-40B4-BE49-F238E27FC236}">
                      <a16:creationId xmlns:a16="http://schemas.microsoft.com/office/drawing/2014/main" id="{C6884442-0410-45F8-B1B3-87DEAB0DC98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9">
                  <a:extLst>
                    <a:ext uri="{FF2B5EF4-FFF2-40B4-BE49-F238E27FC236}">
                      <a16:creationId xmlns:a16="http://schemas.microsoft.com/office/drawing/2014/main" id="{0EB2C82E-F3BE-4694-9BB7-C71E672BEC6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Line 40">
              <a:extLst>
                <a:ext uri="{FF2B5EF4-FFF2-40B4-BE49-F238E27FC236}">
                  <a16:creationId xmlns:a16="http://schemas.microsoft.com/office/drawing/2014/main" id="{169E1049-DD9E-4FEC-A8CE-FEF149F583E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1">
              <a:extLst>
                <a:ext uri="{FF2B5EF4-FFF2-40B4-BE49-F238E27FC236}">
                  <a16:creationId xmlns:a16="http://schemas.microsoft.com/office/drawing/2014/main" id="{42439A4C-F919-463A-AC86-1C7381F82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2F03BE53-D927-4B51-AD54-0218B875D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9" name="Text Box 43">
                <a:extLst>
                  <a:ext uri="{FF2B5EF4-FFF2-40B4-BE49-F238E27FC236}">
                    <a16:creationId xmlns:a16="http://schemas.microsoft.com/office/drawing/2014/main" id="{9510AB50-8A3D-47B6-8D3B-BEA1555531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0" name="Group 44">
              <a:extLst>
                <a:ext uri="{FF2B5EF4-FFF2-40B4-BE49-F238E27FC236}">
                  <a16:creationId xmlns:a16="http://schemas.microsoft.com/office/drawing/2014/main" id="{B151CE55-C605-4132-93BE-8925C96AC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1" name="Text Box 45">
                <a:extLst>
                  <a:ext uri="{FF2B5EF4-FFF2-40B4-BE49-F238E27FC236}">
                    <a16:creationId xmlns:a16="http://schemas.microsoft.com/office/drawing/2014/main" id="{C721EB53-D3D5-4F31-B2BD-CEB0A5802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2" name="Text Box 46">
                <a:extLst>
                  <a:ext uri="{FF2B5EF4-FFF2-40B4-BE49-F238E27FC236}">
                    <a16:creationId xmlns:a16="http://schemas.microsoft.com/office/drawing/2014/main" id="{0D5DD2E0-E92B-46BF-84AC-D8AE3A5E65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3" name="Group 47">
              <a:extLst>
                <a:ext uri="{FF2B5EF4-FFF2-40B4-BE49-F238E27FC236}">
                  <a16:creationId xmlns:a16="http://schemas.microsoft.com/office/drawing/2014/main" id="{F15B75CD-47AE-44A7-A944-10C5FCC70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4" name="Text Box 48">
                <a:extLst>
                  <a:ext uri="{FF2B5EF4-FFF2-40B4-BE49-F238E27FC236}">
                    <a16:creationId xmlns:a16="http://schemas.microsoft.com/office/drawing/2014/main" id="{67F4FB84-A946-4A79-B47C-90BA00901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5" name="Text Box 49">
                <a:extLst>
                  <a:ext uri="{FF2B5EF4-FFF2-40B4-BE49-F238E27FC236}">
                    <a16:creationId xmlns:a16="http://schemas.microsoft.com/office/drawing/2014/main" id="{7982F621-6241-4D0C-BA79-C02E90F173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6" name="Group 50">
              <a:extLst>
                <a:ext uri="{FF2B5EF4-FFF2-40B4-BE49-F238E27FC236}">
                  <a16:creationId xmlns:a16="http://schemas.microsoft.com/office/drawing/2014/main" id="{3DBCB86B-AD31-4E04-BAAE-7645DEB74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7" name="Text Box 51">
                <a:extLst>
                  <a:ext uri="{FF2B5EF4-FFF2-40B4-BE49-F238E27FC236}">
                    <a16:creationId xmlns:a16="http://schemas.microsoft.com/office/drawing/2014/main" id="{381AB49A-E266-45DD-994E-7A565DB096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8" name="Text Box 52">
                <a:extLst>
                  <a:ext uri="{FF2B5EF4-FFF2-40B4-BE49-F238E27FC236}">
                    <a16:creationId xmlns:a16="http://schemas.microsoft.com/office/drawing/2014/main" id="{24C1489C-794B-4B88-A808-7372FF12FE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9" name="Group 53">
              <a:extLst>
                <a:ext uri="{FF2B5EF4-FFF2-40B4-BE49-F238E27FC236}">
                  <a16:creationId xmlns:a16="http://schemas.microsoft.com/office/drawing/2014/main" id="{CD29FCCC-6072-422F-8C1F-DE19BF463F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60" name="Line 54">
                <a:extLst>
                  <a:ext uri="{FF2B5EF4-FFF2-40B4-BE49-F238E27FC236}">
                    <a16:creationId xmlns:a16="http://schemas.microsoft.com/office/drawing/2014/main" id="{CE9BA5BF-0F25-43C5-91C7-057838E430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5">
                <a:extLst>
                  <a:ext uri="{FF2B5EF4-FFF2-40B4-BE49-F238E27FC236}">
                    <a16:creationId xmlns:a16="http://schemas.microsoft.com/office/drawing/2014/main" id="{C4C5EBF4-3ED8-4284-B28A-4329622C95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56">
                <a:extLst>
                  <a:ext uri="{FF2B5EF4-FFF2-40B4-BE49-F238E27FC236}">
                    <a16:creationId xmlns:a16="http://schemas.microsoft.com/office/drawing/2014/main" id="{CD2788BB-9C58-4412-842A-9E32874F6F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57">
                <a:extLst>
                  <a:ext uri="{FF2B5EF4-FFF2-40B4-BE49-F238E27FC236}">
                    <a16:creationId xmlns:a16="http://schemas.microsoft.com/office/drawing/2014/main" id="{C6CD7C91-DD38-4D45-835F-F74A35A2D7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58">
                <a:extLst>
                  <a:ext uri="{FF2B5EF4-FFF2-40B4-BE49-F238E27FC236}">
                    <a16:creationId xmlns:a16="http://schemas.microsoft.com/office/drawing/2014/main" id="{2EC12599-DD95-42FD-98DC-D72DA9BD5A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59">
                <a:extLst>
                  <a:ext uri="{FF2B5EF4-FFF2-40B4-BE49-F238E27FC236}">
                    <a16:creationId xmlns:a16="http://schemas.microsoft.com/office/drawing/2014/main" id="{AC7E0CDE-0682-4950-BD6A-201F83C3BE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60">
                <a:extLst>
                  <a:ext uri="{FF2B5EF4-FFF2-40B4-BE49-F238E27FC236}">
                    <a16:creationId xmlns:a16="http://schemas.microsoft.com/office/drawing/2014/main" id="{9C86B5F6-44FF-4D00-AF64-B1C42AB35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1">
                <a:extLst>
                  <a:ext uri="{FF2B5EF4-FFF2-40B4-BE49-F238E27FC236}">
                    <a16:creationId xmlns:a16="http://schemas.microsoft.com/office/drawing/2014/main" id="{09D0ACBA-4D5B-4066-9E47-F63F1C155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62">
                <a:extLst>
                  <a:ext uri="{FF2B5EF4-FFF2-40B4-BE49-F238E27FC236}">
                    <a16:creationId xmlns:a16="http://schemas.microsoft.com/office/drawing/2014/main" id="{B14E84B1-BD29-49F4-848B-B169B857E1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63">
                <a:extLst>
                  <a:ext uri="{FF2B5EF4-FFF2-40B4-BE49-F238E27FC236}">
                    <a16:creationId xmlns:a16="http://schemas.microsoft.com/office/drawing/2014/main" id="{EAD9C8D2-F1A3-42E4-AE1F-BC864A0B70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64">
                <a:extLst>
                  <a:ext uri="{FF2B5EF4-FFF2-40B4-BE49-F238E27FC236}">
                    <a16:creationId xmlns:a16="http://schemas.microsoft.com/office/drawing/2014/main" id="{7E267F7B-7035-4DF0-ACFF-B73121CC53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65">
                <a:extLst>
                  <a:ext uri="{FF2B5EF4-FFF2-40B4-BE49-F238E27FC236}">
                    <a16:creationId xmlns:a16="http://schemas.microsoft.com/office/drawing/2014/main" id="{2F2E99C5-CA18-4993-8A91-A4503C0BB2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6">
                <a:extLst>
                  <a:ext uri="{FF2B5EF4-FFF2-40B4-BE49-F238E27FC236}">
                    <a16:creationId xmlns:a16="http://schemas.microsoft.com/office/drawing/2014/main" id="{FFF389E5-8489-4F5A-BE20-11E5F5343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67">
                <a:extLst>
                  <a:ext uri="{FF2B5EF4-FFF2-40B4-BE49-F238E27FC236}">
                    <a16:creationId xmlns:a16="http://schemas.microsoft.com/office/drawing/2014/main" id="{3E9604A0-1037-4726-8358-235ECA4BC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68">
                <a:extLst>
                  <a:ext uri="{FF2B5EF4-FFF2-40B4-BE49-F238E27FC236}">
                    <a16:creationId xmlns:a16="http://schemas.microsoft.com/office/drawing/2014/main" id="{44D39D29-E283-41FE-A300-246F6164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69">
                <a:extLst>
                  <a:ext uri="{FF2B5EF4-FFF2-40B4-BE49-F238E27FC236}">
                    <a16:creationId xmlns:a16="http://schemas.microsoft.com/office/drawing/2014/main" id="{9788A71A-9387-481B-BDC1-B8E3AA039F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70">
                <a:extLst>
                  <a:ext uri="{FF2B5EF4-FFF2-40B4-BE49-F238E27FC236}">
                    <a16:creationId xmlns:a16="http://schemas.microsoft.com/office/drawing/2014/main" id="{970EE614-76F8-4E32-BE00-FBFD53D980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71">
                <a:extLst>
                  <a:ext uri="{FF2B5EF4-FFF2-40B4-BE49-F238E27FC236}">
                    <a16:creationId xmlns:a16="http://schemas.microsoft.com/office/drawing/2014/main" id="{01ABA22B-7413-41DF-A259-98DE9777DD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72">
              <a:extLst>
                <a:ext uri="{FF2B5EF4-FFF2-40B4-BE49-F238E27FC236}">
                  <a16:creationId xmlns:a16="http://schemas.microsoft.com/office/drawing/2014/main" id="{BE465B67-76CF-4159-9E31-30D329263B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79" name="Text Box 73">
                <a:extLst>
                  <a:ext uri="{FF2B5EF4-FFF2-40B4-BE49-F238E27FC236}">
                    <a16:creationId xmlns:a16="http://schemas.microsoft.com/office/drawing/2014/main" id="{9330A38F-9A65-41EF-9B40-A1EFF4FAC7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0" name="Text Box 74">
                <a:extLst>
                  <a:ext uri="{FF2B5EF4-FFF2-40B4-BE49-F238E27FC236}">
                    <a16:creationId xmlns:a16="http://schemas.microsoft.com/office/drawing/2014/main" id="{2DD201BD-70AC-48C5-92AD-416953D00C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1" name="Group 75">
              <a:extLst>
                <a:ext uri="{FF2B5EF4-FFF2-40B4-BE49-F238E27FC236}">
                  <a16:creationId xmlns:a16="http://schemas.microsoft.com/office/drawing/2014/main" id="{CC65730B-02D1-43DD-8EA8-A3A2EA83F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82" name="Text Box 76">
                <a:extLst>
                  <a:ext uri="{FF2B5EF4-FFF2-40B4-BE49-F238E27FC236}">
                    <a16:creationId xmlns:a16="http://schemas.microsoft.com/office/drawing/2014/main" id="{6A800E3A-194F-4C5B-85FA-B8B7623DC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3" name="Text Box 77">
                <a:extLst>
                  <a:ext uri="{FF2B5EF4-FFF2-40B4-BE49-F238E27FC236}">
                    <a16:creationId xmlns:a16="http://schemas.microsoft.com/office/drawing/2014/main" id="{E5AA589E-DE69-4AE7-BF1B-ED237C0032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84" name="Rectangle 78">
              <a:extLst>
                <a:ext uri="{FF2B5EF4-FFF2-40B4-BE49-F238E27FC236}">
                  <a16:creationId xmlns:a16="http://schemas.microsoft.com/office/drawing/2014/main" id="{4ECA4F13-CAB3-4ED3-B698-8AC2602CE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3165475"/>
              <a:ext cx="168275" cy="161925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85" name="Group 79">
              <a:extLst>
                <a:ext uri="{FF2B5EF4-FFF2-40B4-BE49-F238E27FC236}">
                  <a16:creationId xmlns:a16="http://schemas.microsoft.com/office/drawing/2014/main" id="{102F7CDE-5F8D-4E10-B2E7-60B146156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86" name="Text Box 80">
                <a:extLst>
                  <a:ext uri="{FF2B5EF4-FFF2-40B4-BE49-F238E27FC236}">
                    <a16:creationId xmlns:a16="http://schemas.microsoft.com/office/drawing/2014/main" id="{4377884F-6110-40FD-8795-FBEAC3072A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7" name="Text Box 81">
                <a:extLst>
                  <a:ext uri="{FF2B5EF4-FFF2-40B4-BE49-F238E27FC236}">
                    <a16:creationId xmlns:a16="http://schemas.microsoft.com/office/drawing/2014/main" id="{09031035-0B36-4035-A085-C5EA5A5865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?</a:t>
                </a:r>
                <a:endParaRPr lang="el-GR" altLang="el-GR" sz="800" b="1"/>
              </a:p>
            </p:txBody>
          </p:sp>
        </p:grpSp>
        <p:sp>
          <p:nvSpPr>
            <p:cNvPr id="88" name="Rectangle 86">
              <a:extLst>
                <a:ext uri="{FF2B5EF4-FFF2-40B4-BE49-F238E27FC236}">
                  <a16:creationId xmlns:a16="http://schemas.microsoft.com/office/drawing/2014/main" id="{1B70DBE6-9098-4B2D-9973-95C028BB7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922A579-9EDE-44CB-93DF-9369193497B8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</a:t>
            </a:r>
            <a:r>
              <a:rPr lang="en-US" altLang="el-GR" sz="1800" dirty="0">
                <a:cs typeface="Arial" panose="020B0604020202020204" pitchFamily="34" charset="0"/>
              </a:rPr>
              <a:t>≡ 2</a:t>
            </a:r>
          </a:p>
        </p:txBody>
      </p:sp>
    </p:spTree>
    <p:extLst>
      <p:ext uri="{BB962C8B-B14F-4D97-AF65-F5344CB8AC3E}">
        <p14:creationId xmlns:p14="http://schemas.microsoft.com/office/powerpoint/2010/main" val="174265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DA8B8-A62C-49FD-9019-5F8268D3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4-συνεκτικών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4CDEA3-A787-43BC-BAF3-0235E4AFD6A4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E8FF872-8376-462A-83BF-E2724637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EF679D84-12E2-4F55-A8D3-FBA95F789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26A7F5E8-4B44-4D5A-9630-9AD7CD4DB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4E8A958-D218-4E62-AA94-ED21A4D4D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8B01E03-EC5F-49F2-85DA-841F5610F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024C53D2-824F-4102-994D-EA7F7748B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227E0D0B-22E5-408D-ABD5-50F82009E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B16BC91D-97E8-4A20-BF1C-CD80800C0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78EB8D05-046D-46CB-B589-015CFCB1D6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CDF0A257-CE51-468E-AA75-65499A7F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4611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C8FE8758-4882-49D2-90BE-194BB0E9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13BD5DDA-7F73-4D85-900E-50759A858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E1B4ED3-FB98-44B0-9B4B-53172D625A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960CC0E2-A6DB-42B5-A2C3-39C4CDC21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C38FB3DE-AA94-4E78-8998-D88F68F86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37D2C026-24EB-4F65-AEC7-E4C6CC34B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5BCC53D1-29EA-4A05-BE4A-589A7F474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">
                <a:extLst>
                  <a:ext uri="{FF2B5EF4-FFF2-40B4-BE49-F238E27FC236}">
                    <a16:creationId xmlns:a16="http://schemas.microsoft.com/office/drawing/2014/main" id="{AA39B615-B7F6-45FF-A375-D6707BB406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05868B74-D0D7-4B88-887C-F3E7E276D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8F7F3450-6E51-46CE-AE58-E8E5D3DFD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F7305B26-8908-4DA3-9ABE-8D414EB336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80CD193F-84B9-409F-B7C7-A2A35A9B6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4">
                <a:extLst>
                  <a:ext uri="{FF2B5EF4-FFF2-40B4-BE49-F238E27FC236}">
                    <a16:creationId xmlns:a16="http://schemas.microsoft.com/office/drawing/2014/main" id="{2D0D3D49-4969-4F59-A4C2-CA36FC7A57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5">
                <a:extLst>
                  <a:ext uri="{FF2B5EF4-FFF2-40B4-BE49-F238E27FC236}">
                    <a16:creationId xmlns:a16="http://schemas.microsoft.com/office/drawing/2014/main" id="{CC5F31A7-FF8D-450B-809B-DF1E11505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6">
                <a:extLst>
                  <a:ext uri="{FF2B5EF4-FFF2-40B4-BE49-F238E27FC236}">
                    <a16:creationId xmlns:a16="http://schemas.microsoft.com/office/drawing/2014/main" id="{626CEB8C-0787-41A7-8C5E-7FA39DE186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742BDE6E-548B-4033-A851-7B5727124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E06E027A-74CE-4A56-B01D-A188A67CA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29">
                <a:extLst>
                  <a:ext uri="{FF2B5EF4-FFF2-40B4-BE49-F238E27FC236}">
                    <a16:creationId xmlns:a16="http://schemas.microsoft.com/office/drawing/2014/main" id="{6E6358F6-3AC2-408D-8092-E150AC9AC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CD488034-8CD5-4B3A-8DE4-BC34C0B73FA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EB33F674-395D-4EC4-8CB5-3B35A9193FF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2">
                  <a:extLst>
                    <a:ext uri="{FF2B5EF4-FFF2-40B4-BE49-F238E27FC236}">
                      <a16:creationId xmlns:a16="http://schemas.microsoft.com/office/drawing/2014/main" id="{8D188B13-96D9-4272-A898-367CAE75C53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58C3D262-590E-4629-98F1-5C329AD2A45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4">
                  <a:extLst>
                    <a:ext uri="{FF2B5EF4-FFF2-40B4-BE49-F238E27FC236}">
                      <a16:creationId xmlns:a16="http://schemas.microsoft.com/office/drawing/2014/main" id="{EDF9C27A-4F33-4ECB-9A09-C1DABAF404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5">
                  <a:extLst>
                    <a:ext uri="{FF2B5EF4-FFF2-40B4-BE49-F238E27FC236}">
                      <a16:creationId xmlns:a16="http://schemas.microsoft.com/office/drawing/2014/main" id="{69AE2113-8391-4F30-A922-903CD8A1CB0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6">
                  <a:extLst>
                    <a:ext uri="{FF2B5EF4-FFF2-40B4-BE49-F238E27FC236}">
                      <a16:creationId xmlns:a16="http://schemas.microsoft.com/office/drawing/2014/main" id="{00274F21-9CBB-44E6-80A0-BDBE82D5C4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7">
                  <a:extLst>
                    <a:ext uri="{FF2B5EF4-FFF2-40B4-BE49-F238E27FC236}">
                      <a16:creationId xmlns:a16="http://schemas.microsoft.com/office/drawing/2014/main" id="{2F8BB396-F1BE-4F9B-BB45-66345B6670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8">
                  <a:extLst>
                    <a:ext uri="{FF2B5EF4-FFF2-40B4-BE49-F238E27FC236}">
                      <a16:creationId xmlns:a16="http://schemas.microsoft.com/office/drawing/2014/main" id="{E6D62279-A6A2-4836-A379-E408B19F332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9">
                  <a:extLst>
                    <a:ext uri="{FF2B5EF4-FFF2-40B4-BE49-F238E27FC236}">
                      <a16:creationId xmlns:a16="http://schemas.microsoft.com/office/drawing/2014/main" id="{2C2771AB-4BC4-47A1-9CAC-AAC3F460E4B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Line 40">
              <a:extLst>
                <a:ext uri="{FF2B5EF4-FFF2-40B4-BE49-F238E27FC236}">
                  <a16:creationId xmlns:a16="http://schemas.microsoft.com/office/drawing/2014/main" id="{3FDE5C47-0308-4273-86E7-FF83BE3FFB4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1">
              <a:extLst>
                <a:ext uri="{FF2B5EF4-FFF2-40B4-BE49-F238E27FC236}">
                  <a16:creationId xmlns:a16="http://schemas.microsoft.com/office/drawing/2014/main" id="{69C81D54-7FE6-4AD7-8A3D-775F44F262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A150518D-35A8-4949-A4BC-D77A335AB4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9" name="Text Box 43">
                <a:extLst>
                  <a:ext uri="{FF2B5EF4-FFF2-40B4-BE49-F238E27FC236}">
                    <a16:creationId xmlns:a16="http://schemas.microsoft.com/office/drawing/2014/main" id="{D69780B7-2244-43B2-8886-CB81F996D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0" name="Group 44">
              <a:extLst>
                <a:ext uri="{FF2B5EF4-FFF2-40B4-BE49-F238E27FC236}">
                  <a16:creationId xmlns:a16="http://schemas.microsoft.com/office/drawing/2014/main" id="{1F831DBE-6387-478A-958E-861197E54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1" name="Text Box 45">
                <a:extLst>
                  <a:ext uri="{FF2B5EF4-FFF2-40B4-BE49-F238E27FC236}">
                    <a16:creationId xmlns:a16="http://schemas.microsoft.com/office/drawing/2014/main" id="{F90BB3BC-618D-4EED-8A18-47DB3D1397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2" name="Text Box 46">
                <a:extLst>
                  <a:ext uri="{FF2B5EF4-FFF2-40B4-BE49-F238E27FC236}">
                    <a16:creationId xmlns:a16="http://schemas.microsoft.com/office/drawing/2014/main" id="{C1C0E9BF-6336-4D95-9B18-897B9A6ADE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3" name="Group 47">
              <a:extLst>
                <a:ext uri="{FF2B5EF4-FFF2-40B4-BE49-F238E27FC236}">
                  <a16:creationId xmlns:a16="http://schemas.microsoft.com/office/drawing/2014/main" id="{9F116E23-8AD8-4616-8BB2-8B73D127F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4" name="Text Box 48">
                <a:extLst>
                  <a:ext uri="{FF2B5EF4-FFF2-40B4-BE49-F238E27FC236}">
                    <a16:creationId xmlns:a16="http://schemas.microsoft.com/office/drawing/2014/main" id="{7086D9E3-A766-4E8C-AB02-2375E421A7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5" name="Text Box 49">
                <a:extLst>
                  <a:ext uri="{FF2B5EF4-FFF2-40B4-BE49-F238E27FC236}">
                    <a16:creationId xmlns:a16="http://schemas.microsoft.com/office/drawing/2014/main" id="{A32B8107-9269-4F5B-9FED-AEEECCD576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6" name="Group 50">
              <a:extLst>
                <a:ext uri="{FF2B5EF4-FFF2-40B4-BE49-F238E27FC236}">
                  <a16:creationId xmlns:a16="http://schemas.microsoft.com/office/drawing/2014/main" id="{47BDCEEC-9BCF-4B47-9F6C-29F4FAF2B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7" name="Text Box 51">
                <a:extLst>
                  <a:ext uri="{FF2B5EF4-FFF2-40B4-BE49-F238E27FC236}">
                    <a16:creationId xmlns:a16="http://schemas.microsoft.com/office/drawing/2014/main" id="{27C630D4-661B-43C0-9FF7-75AA73283F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8" name="Text Box 52">
                <a:extLst>
                  <a:ext uri="{FF2B5EF4-FFF2-40B4-BE49-F238E27FC236}">
                    <a16:creationId xmlns:a16="http://schemas.microsoft.com/office/drawing/2014/main" id="{9A6913D1-EFB3-417F-B035-AFEEDEE7B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9" name="Group 53">
              <a:extLst>
                <a:ext uri="{FF2B5EF4-FFF2-40B4-BE49-F238E27FC236}">
                  <a16:creationId xmlns:a16="http://schemas.microsoft.com/office/drawing/2014/main" id="{790287BB-A90D-41A6-9881-F2F724A84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60" name="Text Box 54">
                <a:extLst>
                  <a:ext uri="{FF2B5EF4-FFF2-40B4-BE49-F238E27FC236}">
                    <a16:creationId xmlns:a16="http://schemas.microsoft.com/office/drawing/2014/main" id="{C517B9D4-5FB9-4BDC-BA80-B360B7EDF6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1" name="Text Box 55">
                <a:extLst>
                  <a:ext uri="{FF2B5EF4-FFF2-40B4-BE49-F238E27FC236}">
                    <a16:creationId xmlns:a16="http://schemas.microsoft.com/office/drawing/2014/main" id="{0525D9E1-6523-4DDC-A9DF-086E4C4798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2" name="Group 56">
              <a:extLst>
                <a:ext uri="{FF2B5EF4-FFF2-40B4-BE49-F238E27FC236}">
                  <a16:creationId xmlns:a16="http://schemas.microsoft.com/office/drawing/2014/main" id="{72EA5363-A722-46D3-B595-FA8DBAFA3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63" name="Text Box 57">
                <a:extLst>
                  <a:ext uri="{FF2B5EF4-FFF2-40B4-BE49-F238E27FC236}">
                    <a16:creationId xmlns:a16="http://schemas.microsoft.com/office/drawing/2014/main" id="{8825F3B9-A5B3-4BAD-92C0-15AAECA8C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4" name="Text Box 58">
                <a:extLst>
                  <a:ext uri="{FF2B5EF4-FFF2-40B4-BE49-F238E27FC236}">
                    <a16:creationId xmlns:a16="http://schemas.microsoft.com/office/drawing/2014/main" id="{FEADCCF9-2AB0-4F33-9F52-4F99A6E54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5" name="Group 59">
              <a:extLst>
                <a:ext uri="{FF2B5EF4-FFF2-40B4-BE49-F238E27FC236}">
                  <a16:creationId xmlns:a16="http://schemas.microsoft.com/office/drawing/2014/main" id="{2D7B4618-D886-4782-BB3E-E38A8376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66" name="Text Box 60">
                <a:extLst>
                  <a:ext uri="{FF2B5EF4-FFF2-40B4-BE49-F238E27FC236}">
                    <a16:creationId xmlns:a16="http://schemas.microsoft.com/office/drawing/2014/main" id="{E9C84277-E411-41AC-A9E3-BB97EAC334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7" name="Text Box 61">
                <a:extLst>
                  <a:ext uri="{FF2B5EF4-FFF2-40B4-BE49-F238E27FC236}">
                    <a16:creationId xmlns:a16="http://schemas.microsoft.com/office/drawing/2014/main" id="{359A1114-6C69-45B6-98E4-597209C501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8" name="Group 64">
              <a:extLst>
                <a:ext uri="{FF2B5EF4-FFF2-40B4-BE49-F238E27FC236}">
                  <a16:creationId xmlns:a16="http://schemas.microsoft.com/office/drawing/2014/main" id="{68F3E174-15AA-4BD2-9BE1-9DD693778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3189288"/>
              <a:ext cx="234950" cy="123825"/>
              <a:chOff x="1885" y="1692"/>
              <a:chExt cx="148" cy="78"/>
            </a:xfrm>
          </p:grpSpPr>
          <p:sp>
            <p:nvSpPr>
              <p:cNvPr id="69" name="Text Box 65">
                <a:extLst>
                  <a:ext uri="{FF2B5EF4-FFF2-40B4-BE49-F238E27FC236}">
                    <a16:creationId xmlns:a16="http://schemas.microsoft.com/office/drawing/2014/main" id="{08CF961F-572E-43AD-A379-32103F821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0" name="Text Box 66">
                <a:extLst>
                  <a:ext uri="{FF2B5EF4-FFF2-40B4-BE49-F238E27FC236}">
                    <a16:creationId xmlns:a16="http://schemas.microsoft.com/office/drawing/2014/main" id="{C5E3DB70-5244-401E-88FA-3744E8E9BD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71" name="Text Box 67">
              <a:extLst>
                <a:ext uri="{FF2B5EF4-FFF2-40B4-BE49-F238E27FC236}">
                  <a16:creationId xmlns:a16="http://schemas.microsoft.com/office/drawing/2014/main" id="{B918B6B2-479D-4851-B6DA-E72A55003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350" y="31908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72" name="Text Box 68">
              <a:extLst>
                <a:ext uri="{FF2B5EF4-FFF2-40B4-BE49-F238E27FC236}">
                  <a16:creationId xmlns:a16="http://schemas.microsoft.com/office/drawing/2014/main" id="{DCFC1518-CA45-4D71-9ED7-0D72975F5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038" y="335438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grpSp>
          <p:nvGrpSpPr>
            <p:cNvPr id="73" name="Group 69">
              <a:extLst>
                <a:ext uri="{FF2B5EF4-FFF2-40B4-BE49-F238E27FC236}">
                  <a16:creationId xmlns:a16="http://schemas.microsoft.com/office/drawing/2014/main" id="{044AADEF-B8AE-4C48-B233-FC6A78375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348038"/>
              <a:ext cx="234950" cy="123825"/>
              <a:chOff x="1885" y="1692"/>
              <a:chExt cx="148" cy="78"/>
            </a:xfrm>
          </p:grpSpPr>
          <p:sp>
            <p:nvSpPr>
              <p:cNvPr id="74" name="Text Box 70">
                <a:extLst>
                  <a:ext uri="{FF2B5EF4-FFF2-40B4-BE49-F238E27FC236}">
                    <a16:creationId xmlns:a16="http://schemas.microsoft.com/office/drawing/2014/main" id="{E93945D6-BF37-40F4-A4BE-91548FE0E8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5" name="Text Box 71">
                <a:extLst>
                  <a:ext uri="{FF2B5EF4-FFF2-40B4-BE49-F238E27FC236}">
                    <a16:creationId xmlns:a16="http://schemas.microsoft.com/office/drawing/2014/main" id="{5C75FA21-6A10-484E-93E7-71B29BB215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6" name="Group 72">
              <a:extLst>
                <a:ext uri="{FF2B5EF4-FFF2-40B4-BE49-F238E27FC236}">
                  <a16:creationId xmlns:a16="http://schemas.microsoft.com/office/drawing/2014/main" id="{AF0F5C8F-3479-4EAB-997F-B25D3D1E3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1050" y="3349625"/>
              <a:ext cx="234950" cy="123825"/>
              <a:chOff x="1885" y="1692"/>
              <a:chExt cx="148" cy="78"/>
            </a:xfrm>
          </p:grpSpPr>
          <p:sp>
            <p:nvSpPr>
              <p:cNvPr id="77" name="Text Box 73">
                <a:extLst>
                  <a:ext uri="{FF2B5EF4-FFF2-40B4-BE49-F238E27FC236}">
                    <a16:creationId xmlns:a16="http://schemas.microsoft.com/office/drawing/2014/main" id="{F7576940-09CF-4AC7-BFB1-9EF7D290F0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8" name="Text Box 74">
                <a:extLst>
                  <a:ext uri="{FF2B5EF4-FFF2-40B4-BE49-F238E27FC236}">
                    <a16:creationId xmlns:a16="http://schemas.microsoft.com/office/drawing/2014/main" id="{990F5E80-206F-4F5A-A51C-E33F11EB43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9" name="Group 75">
              <a:extLst>
                <a:ext uri="{FF2B5EF4-FFF2-40B4-BE49-F238E27FC236}">
                  <a16:creationId xmlns:a16="http://schemas.microsoft.com/office/drawing/2014/main" id="{AFEDFC04-FE59-4121-B7FE-E97DE28C9B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775" y="3351213"/>
              <a:ext cx="234950" cy="123825"/>
              <a:chOff x="1885" y="1692"/>
              <a:chExt cx="148" cy="78"/>
            </a:xfrm>
          </p:grpSpPr>
          <p:sp>
            <p:nvSpPr>
              <p:cNvPr id="80" name="Text Box 76">
                <a:extLst>
                  <a:ext uri="{FF2B5EF4-FFF2-40B4-BE49-F238E27FC236}">
                    <a16:creationId xmlns:a16="http://schemas.microsoft.com/office/drawing/2014/main" id="{9C4C2351-56B0-4671-9749-ABF2B7CF6A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1" name="Text Box 77">
                <a:extLst>
                  <a:ext uri="{FF2B5EF4-FFF2-40B4-BE49-F238E27FC236}">
                    <a16:creationId xmlns:a16="http://schemas.microsoft.com/office/drawing/2014/main" id="{9EB146B2-1A22-4197-B738-E8B74FD67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2" name="Group 78">
              <a:extLst>
                <a:ext uri="{FF2B5EF4-FFF2-40B4-BE49-F238E27FC236}">
                  <a16:creationId xmlns:a16="http://schemas.microsoft.com/office/drawing/2014/main" id="{E8B710A1-A3E1-41F7-93BE-7FBD10404C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3525838"/>
              <a:ext cx="234950" cy="123825"/>
              <a:chOff x="1885" y="1692"/>
              <a:chExt cx="148" cy="78"/>
            </a:xfrm>
          </p:grpSpPr>
          <p:sp>
            <p:nvSpPr>
              <p:cNvPr id="83" name="Text Box 79">
                <a:extLst>
                  <a:ext uri="{FF2B5EF4-FFF2-40B4-BE49-F238E27FC236}">
                    <a16:creationId xmlns:a16="http://schemas.microsoft.com/office/drawing/2014/main" id="{B88A617D-F6B7-4262-ACB0-306853E796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4" name="Text Box 80">
                <a:extLst>
                  <a:ext uri="{FF2B5EF4-FFF2-40B4-BE49-F238E27FC236}">
                    <a16:creationId xmlns:a16="http://schemas.microsoft.com/office/drawing/2014/main" id="{FF9A9223-F2F7-441C-83D8-DFFBD9D48B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5" name="Group 81">
              <a:extLst>
                <a:ext uri="{FF2B5EF4-FFF2-40B4-BE49-F238E27FC236}">
                  <a16:creationId xmlns:a16="http://schemas.microsoft.com/office/drawing/2014/main" id="{8B683D23-8605-4C33-BC3C-64D8D930F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563" y="3527425"/>
              <a:ext cx="234950" cy="123825"/>
              <a:chOff x="1885" y="1692"/>
              <a:chExt cx="148" cy="78"/>
            </a:xfrm>
          </p:grpSpPr>
          <p:sp>
            <p:nvSpPr>
              <p:cNvPr id="86" name="Text Box 82">
                <a:extLst>
                  <a:ext uri="{FF2B5EF4-FFF2-40B4-BE49-F238E27FC236}">
                    <a16:creationId xmlns:a16="http://schemas.microsoft.com/office/drawing/2014/main" id="{41F6C956-5B3B-43B1-B604-A2877CE54F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7" name="Text Box 83">
                <a:extLst>
                  <a:ext uri="{FF2B5EF4-FFF2-40B4-BE49-F238E27FC236}">
                    <a16:creationId xmlns:a16="http://schemas.microsoft.com/office/drawing/2014/main" id="{C8058EF4-A9CB-4C71-9690-F1D88FEF4D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8" name="Group 84">
              <a:extLst>
                <a:ext uri="{FF2B5EF4-FFF2-40B4-BE49-F238E27FC236}">
                  <a16:creationId xmlns:a16="http://schemas.microsoft.com/office/drawing/2014/main" id="{F22D1D42-7703-4E3D-BEDC-6DA17032C0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4288" y="3529013"/>
              <a:ext cx="234950" cy="123825"/>
              <a:chOff x="1885" y="1692"/>
              <a:chExt cx="148" cy="78"/>
            </a:xfrm>
          </p:grpSpPr>
          <p:sp>
            <p:nvSpPr>
              <p:cNvPr id="89" name="Text Box 85">
                <a:extLst>
                  <a:ext uri="{FF2B5EF4-FFF2-40B4-BE49-F238E27FC236}">
                    <a16:creationId xmlns:a16="http://schemas.microsoft.com/office/drawing/2014/main" id="{1487946C-1135-472C-BBDA-B285A37911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90" name="Text Box 86">
                <a:extLst>
                  <a:ext uri="{FF2B5EF4-FFF2-40B4-BE49-F238E27FC236}">
                    <a16:creationId xmlns:a16="http://schemas.microsoft.com/office/drawing/2014/main" id="{75D9B6F5-AEE4-4913-88CA-DBAF2FF6C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91" name="Text Box 87">
              <a:extLst>
                <a:ext uri="{FF2B5EF4-FFF2-40B4-BE49-F238E27FC236}">
                  <a16:creationId xmlns:a16="http://schemas.microsoft.com/office/drawing/2014/main" id="{18D7963C-EF84-4102-9EE7-B5102948E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3689350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2" name="Text Box 88">
              <a:extLst>
                <a:ext uri="{FF2B5EF4-FFF2-40B4-BE49-F238E27FC236}">
                  <a16:creationId xmlns:a16="http://schemas.microsoft.com/office/drawing/2014/main" id="{305F0614-9A09-445E-B297-2342EF294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3" name="Text Box 89">
              <a:extLst>
                <a:ext uri="{FF2B5EF4-FFF2-40B4-BE49-F238E27FC236}">
                  <a16:creationId xmlns:a16="http://schemas.microsoft.com/office/drawing/2014/main" id="{9465DBF6-6821-4920-A314-7E750C7CA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4" name="Text Box 90">
              <a:extLst>
                <a:ext uri="{FF2B5EF4-FFF2-40B4-BE49-F238E27FC236}">
                  <a16:creationId xmlns:a16="http://schemas.microsoft.com/office/drawing/2014/main" id="{DA8E341C-E4E7-4510-8037-F00C607AB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384333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5" name="Text Box 91">
              <a:extLst>
                <a:ext uri="{FF2B5EF4-FFF2-40B4-BE49-F238E27FC236}">
                  <a16:creationId xmlns:a16="http://schemas.microsoft.com/office/drawing/2014/main" id="{39CF7E35-8A70-436B-8FCA-00D9D16E5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8401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6" name="Text Box 92">
              <a:extLst>
                <a:ext uri="{FF2B5EF4-FFF2-40B4-BE49-F238E27FC236}">
                  <a16:creationId xmlns:a16="http://schemas.microsoft.com/office/drawing/2014/main" id="{37153A34-750F-47A2-AD40-ABD1AA36C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850" y="38401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7" name="Text Box 93">
              <a:extLst>
                <a:ext uri="{FF2B5EF4-FFF2-40B4-BE49-F238E27FC236}">
                  <a16:creationId xmlns:a16="http://schemas.microsoft.com/office/drawing/2014/main" id="{D1CFE672-ECE1-43DE-9661-5E505F8FD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475" y="4006850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8" name="Text Box 94">
              <a:extLst>
                <a:ext uri="{FF2B5EF4-FFF2-40B4-BE49-F238E27FC236}">
                  <a16:creationId xmlns:a16="http://schemas.microsoft.com/office/drawing/2014/main" id="{041A963D-8E16-47BE-BFBF-80DF5A53C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988" y="40036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9" name="Text Box 95">
              <a:extLst>
                <a:ext uri="{FF2B5EF4-FFF2-40B4-BE49-F238E27FC236}">
                  <a16:creationId xmlns:a16="http://schemas.microsoft.com/office/drawing/2014/main" id="{C5231065-3E05-40AE-8DE0-E67946F6C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438" y="40036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0" name="Text Box 96">
              <a:extLst>
                <a:ext uri="{FF2B5EF4-FFF2-40B4-BE49-F238E27FC236}">
                  <a16:creationId xmlns:a16="http://schemas.microsoft.com/office/drawing/2014/main" id="{A7691932-5C5A-4137-8696-7B4E09B10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416083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1" name="Text Box 97">
              <a:extLst>
                <a:ext uri="{FF2B5EF4-FFF2-40B4-BE49-F238E27FC236}">
                  <a16:creationId xmlns:a16="http://schemas.microsoft.com/office/drawing/2014/main" id="{3B079144-BF3B-48CF-B5F5-20ED0AD27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41576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2" name="Text Box 98">
              <a:extLst>
                <a:ext uri="{FF2B5EF4-FFF2-40B4-BE49-F238E27FC236}">
                  <a16:creationId xmlns:a16="http://schemas.microsoft.com/office/drawing/2014/main" id="{FAF6AB6E-67CF-4452-955F-66C0B98A8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41576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grpSp>
          <p:nvGrpSpPr>
            <p:cNvPr id="103" name="Group 99">
              <a:extLst>
                <a:ext uri="{FF2B5EF4-FFF2-40B4-BE49-F238E27FC236}">
                  <a16:creationId xmlns:a16="http://schemas.microsoft.com/office/drawing/2014/main" id="{60992C55-9070-4F77-925F-486F57B42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6613" y="4005263"/>
              <a:ext cx="746125" cy="125412"/>
              <a:chOff x="2927" y="2523"/>
              <a:chExt cx="470" cy="79"/>
            </a:xfrm>
          </p:grpSpPr>
          <p:sp>
            <p:nvSpPr>
              <p:cNvPr id="104" name="Text Box 100">
                <a:extLst>
                  <a:ext uri="{FF2B5EF4-FFF2-40B4-BE49-F238E27FC236}">
                    <a16:creationId xmlns:a16="http://schemas.microsoft.com/office/drawing/2014/main" id="{6698FD23-EB52-4BBC-83CA-DB0967A0DE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5" name="Text Box 101">
                <a:extLst>
                  <a:ext uri="{FF2B5EF4-FFF2-40B4-BE49-F238E27FC236}">
                    <a16:creationId xmlns:a16="http://schemas.microsoft.com/office/drawing/2014/main" id="{3BC5BA36-E5AB-4DE6-8C31-66F31B096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6" name="Text Box 102">
                <a:extLst>
                  <a:ext uri="{FF2B5EF4-FFF2-40B4-BE49-F238E27FC236}">
                    <a16:creationId xmlns:a16="http://schemas.microsoft.com/office/drawing/2014/main" id="{03A9372B-810A-49A8-A716-5726F505CC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7" name="Text Box 103">
                <a:extLst>
                  <a:ext uri="{FF2B5EF4-FFF2-40B4-BE49-F238E27FC236}">
                    <a16:creationId xmlns:a16="http://schemas.microsoft.com/office/drawing/2014/main" id="{4220EC02-4542-4209-8876-02E96E08C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8" name="Text Box 104">
                <a:extLst>
                  <a:ext uri="{FF2B5EF4-FFF2-40B4-BE49-F238E27FC236}">
                    <a16:creationId xmlns:a16="http://schemas.microsoft.com/office/drawing/2014/main" id="{CA140B07-DA8F-459A-B10F-8ED9E9ADEB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sp>
          <p:nvSpPr>
            <p:cNvPr id="109" name="Text Box 105">
              <a:extLst>
                <a:ext uri="{FF2B5EF4-FFF2-40B4-BE49-F238E27FC236}">
                  <a16:creationId xmlns:a16="http://schemas.microsoft.com/office/drawing/2014/main" id="{BD9C05E5-DFA7-4CF8-90D1-860491C2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173538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0" name="Text Box 106">
              <a:extLst>
                <a:ext uri="{FF2B5EF4-FFF2-40B4-BE49-F238E27FC236}">
                  <a16:creationId xmlns:a16="http://schemas.microsoft.com/office/drawing/2014/main" id="{83FA0AC8-91A4-44E8-A03D-1C7C7B121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1713" y="41751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1" name="Text Box 107">
              <a:extLst>
                <a:ext uri="{FF2B5EF4-FFF2-40B4-BE49-F238E27FC236}">
                  <a16:creationId xmlns:a16="http://schemas.microsoft.com/office/drawing/2014/main" id="{8D0CA08B-C85E-4C34-9E8E-10A08D1CC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163" y="41751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2" name="Text Box 108">
              <a:extLst>
                <a:ext uri="{FF2B5EF4-FFF2-40B4-BE49-F238E27FC236}">
                  <a16:creationId xmlns:a16="http://schemas.microsoft.com/office/drawing/2014/main" id="{834B7929-C92A-4353-A294-BD64868D0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1438" y="4176713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2F276B3E-AD36-4220-9F45-FE28910E4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563" y="4308475"/>
              <a:ext cx="157162" cy="33020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4" name="Text Box 110">
              <a:extLst>
                <a:ext uri="{FF2B5EF4-FFF2-40B4-BE49-F238E27FC236}">
                  <a16:creationId xmlns:a16="http://schemas.microsoft.com/office/drawing/2014/main" id="{A5391925-197F-44FE-9BC0-96404DEA4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88" y="43465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5" name="Text Box 111">
              <a:extLst>
                <a:ext uri="{FF2B5EF4-FFF2-40B4-BE49-F238E27FC236}">
                  <a16:creationId xmlns:a16="http://schemas.microsoft.com/office/drawing/2014/main" id="{FA1CBEFB-3CC1-4981-A15E-762600826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613" y="45053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6" name="Text Box 112">
              <a:extLst>
                <a:ext uri="{FF2B5EF4-FFF2-40B4-BE49-F238E27FC236}">
                  <a16:creationId xmlns:a16="http://schemas.microsoft.com/office/drawing/2014/main" id="{4BC01C6A-8B8F-4AEE-B21B-9D8F2235D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888" y="4348163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5</a:t>
              </a:r>
              <a:endParaRPr lang="el-GR" altLang="el-GR" sz="800" b="1"/>
            </a:p>
          </p:txBody>
        </p:sp>
        <p:sp>
          <p:nvSpPr>
            <p:cNvPr id="117" name="Text Box 113">
              <a:extLst>
                <a:ext uri="{FF2B5EF4-FFF2-40B4-BE49-F238E27FC236}">
                  <a16:creationId xmlns:a16="http://schemas.microsoft.com/office/drawing/2014/main" id="{C693E95C-5293-40BC-9BE2-6C6244A7D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713" y="4506913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5</a:t>
              </a:r>
              <a:endParaRPr lang="el-GR" altLang="el-GR" sz="800" b="1"/>
            </a:p>
          </p:txBody>
        </p:sp>
        <p:grpSp>
          <p:nvGrpSpPr>
            <p:cNvPr id="118" name="Group 114">
              <a:extLst>
                <a:ext uri="{FF2B5EF4-FFF2-40B4-BE49-F238E27FC236}">
                  <a16:creationId xmlns:a16="http://schemas.microsoft.com/office/drawing/2014/main" id="{0D682BBE-FE39-4AC9-8712-EAA7E4B529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4664075"/>
              <a:ext cx="746125" cy="125413"/>
              <a:chOff x="2927" y="2523"/>
              <a:chExt cx="470" cy="79"/>
            </a:xfrm>
          </p:grpSpPr>
          <p:sp>
            <p:nvSpPr>
              <p:cNvPr id="119" name="Text Box 115">
                <a:extLst>
                  <a:ext uri="{FF2B5EF4-FFF2-40B4-BE49-F238E27FC236}">
                    <a16:creationId xmlns:a16="http://schemas.microsoft.com/office/drawing/2014/main" id="{B77AC3B1-4BC0-403E-ABD4-30274FBBA3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0" name="Text Box 116">
                <a:extLst>
                  <a:ext uri="{FF2B5EF4-FFF2-40B4-BE49-F238E27FC236}">
                    <a16:creationId xmlns:a16="http://schemas.microsoft.com/office/drawing/2014/main" id="{08A52C2E-99CE-4B76-B647-AE44AD8333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1" name="Text Box 117">
                <a:extLst>
                  <a:ext uri="{FF2B5EF4-FFF2-40B4-BE49-F238E27FC236}">
                    <a16:creationId xmlns:a16="http://schemas.microsoft.com/office/drawing/2014/main" id="{AA9E7224-F858-404E-9C1D-323A51661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2" name="Text Box 118">
                <a:extLst>
                  <a:ext uri="{FF2B5EF4-FFF2-40B4-BE49-F238E27FC236}">
                    <a16:creationId xmlns:a16="http://schemas.microsoft.com/office/drawing/2014/main" id="{B7D1BA6B-C249-4CC7-9093-2525941037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3" name="Text Box 119">
                <a:extLst>
                  <a:ext uri="{FF2B5EF4-FFF2-40B4-BE49-F238E27FC236}">
                    <a16:creationId xmlns:a16="http://schemas.microsoft.com/office/drawing/2014/main" id="{9DF236E2-B9F3-4256-9F00-4CA6BB1959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24" name="Group 120">
              <a:extLst>
                <a:ext uri="{FF2B5EF4-FFF2-40B4-BE49-F238E27FC236}">
                  <a16:creationId xmlns:a16="http://schemas.microsoft.com/office/drawing/2014/main" id="{260721C8-EC7D-42CD-A7A9-2CB28B711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9788" y="4837113"/>
              <a:ext cx="746125" cy="125412"/>
              <a:chOff x="2927" y="2523"/>
              <a:chExt cx="470" cy="79"/>
            </a:xfrm>
          </p:grpSpPr>
          <p:sp>
            <p:nvSpPr>
              <p:cNvPr id="125" name="Text Box 121">
                <a:extLst>
                  <a:ext uri="{FF2B5EF4-FFF2-40B4-BE49-F238E27FC236}">
                    <a16:creationId xmlns:a16="http://schemas.microsoft.com/office/drawing/2014/main" id="{781B2250-B5D3-4B99-AED4-7A4C8B50B5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6" name="Text Box 122">
                <a:extLst>
                  <a:ext uri="{FF2B5EF4-FFF2-40B4-BE49-F238E27FC236}">
                    <a16:creationId xmlns:a16="http://schemas.microsoft.com/office/drawing/2014/main" id="{8ADBD71E-146D-4401-93FF-977C52148C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7" name="Text Box 123">
                <a:extLst>
                  <a:ext uri="{FF2B5EF4-FFF2-40B4-BE49-F238E27FC236}">
                    <a16:creationId xmlns:a16="http://schemas.microsoft.com/office/drawing/2014/main" id="{6BA3FC9B-16CF-4B5C-AD10-200A8E8D26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8" name="Text Box 124">
                <a:extLst>
                  <a:ext uri="{FF2B5EF4-FFF2-40B4-BE49-F238E27FC236}">
                    <a16:creationId xmlns:a16="http://schemas.microsoft.com/office/drawing/2014/main" id="{90A191A4-4A60-4532-9AE2-81371808F1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9" name="Text Box 125">
                <a:extLst>
                  <a:ext uri="{FF2B5EF4-FFF2-40B4-BE49-F238E27FC236}">
                    <a16:creationId xmlns:a16="http://schemas.microsoft.com/office/drawing/2014/main" id="{DB3AE96D-2A5A-4C0B-A686-FB726357DF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30" name="Group 126">
              <a:extLst>
                <a:ext uri="{FF2B5EF4-FFF2-40B4-BE49-F238E27FC236}">
                  <a16:creationId xmlns:a16="http://schemas.microsoft.com/office/drawing/2014/main" id="{B79FD4E3-02EB-4BC8-A182-30F21A5BD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1375" y="5010150"/>
              <a:ext cx="746125" cy="125413"/>
              <a:chOff x="2927" y="2523"/>
              <a:chExt cx="470" cy="79"/>
            </a:xfrm>
          </p:grpSpPr>
          <p:sp>
            <p:nvSpPr>
              <p:cNvPr id="131" name="Text Box 127">
                <a:extLst>
                  <a:ext uri="{FF2B5EF4-FFF2-40B4-BE49-F238E27FC236}">
                    <a16:creationId xmlns:a16="http://schemas.microsoft.com/office/drawing/2014/main" id="{3905829F-A2ED-4BB8-BBE9-5887C77535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2" name="Text Box 128">
                <a:extLst>
                  <a:ext uri="{FF2B5EF4-FFF2-40B4-BE49-F238E27FC236}">
                    <a16:creationId xmlns:a16="http://schemas.microsoft.com/office/drawing/2014/main" id="{4AC33F91-CA5B-4C33-8C95-87C940B02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3" name="Text Box 129">
                <a:extLst>
                  <a:ext uri="{FF2B5EF4-FFF2-40B4-BE49-F238E27FC236}">
                    <a16:creationId xmlns:a16="http://schemas.microsoft.com/office/drawing/2014/main" id="{65784320-327D-4E68-BDF8-434B5C572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4" name="Text Box 130">
                <a:extLst>
                  <a:ext uri="{FF2B5EF4-FFF2-40B4-BE49-F238E27FC236}">
                    <a16:creationId xmlns:a16="http://schemas.microsoft.com/office/drawing/2014/main" id="{EDAE82FF-795C-4950-8CD9-33C040D49E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5" name="Text Box 131">
                <a:extLst>
                  <a:ext uri="{FF2B5EF4-FFF2-40B4-BE49-F238E27FC236}">
                    <a16:creationId xmlns:a16="http://schemas.microsoft.com/office/drawing/2014/main" id="{B592C837-4986-4583-A792-9AE925BA12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36" name="Group 132">
              <a:extLst>
                <a:ext uri="{FF2B5EF4-FFF2-40B4-BE49-F238E27FC236}">
                  <a16:creationId xmlns:a16="http://schemas.microsoft.com/office/drawing/2014/main" id="{4281BD09-AABE-4B55-BD96-21A121CA4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137" name="Line 133">
                <a:extLst>
                  <a:ext uri="{FF2B5EF4-FFF2-40B4-BE49-F238E27FC236}">
                    <a16:creationId xmlns:a16="http://schemas.microsoft.com/office/drawing/2014/main" id="{F8AAC306-2F94-494A-8E42-6CECCAC1FD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34">
                <a:extLst>
                  <a:ext uri="{FF2B5EF4-FFF2-40B4-BE49-F238E27FC236}">
                    <a16:creationId xmlns:a16="http://schemas.microsoft.com/office/drawing/2014/main" id="{D0600B31-D1A1-45B3-8065-EC3AB0A412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35">
                <a:extLst>
                  <a:ext uri="{FF2B5EF4-FFF2-40B4-BE49-F238E27FC236}">
                    <a16:creationId xmlns:a16="http://schemas.microsoft.com/office/drawing/2014/main" id="{F49F6416-817B-4C5B-B42C-4238C161A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36">
                <a:extLst>
                  <a:ext uri="{FF2B5EF4-FFF2-40B4-BE49-F238E27FC236}">
                    <a16:creationId xmlns:a16="http://schemas.microsoft.com/office/drawing/2014/main" id="{049781DC-5E34-46FF-834A-29D5CBBA24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37">
                <a:extLst>
                  <a:ext uri="{FF2B5EF4-FFF2-40B4-BE49-F238E27FC236}">
                    <a16:creationId xmlns:a16="http://schemas.microsoft.com/office/drawing/2014/main" id="{D36EA66F-7CC6-45F3-BF69-0D5784D176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38">
                <a:extLst>
                  <a:ext uri="{FF2B5EF4-FFF2-40B4-BE49-F238E27FC236}">
                    <a16:creationId xmlns:a16="http://schemas.microsoft.com/office/drawing/2014/main" id="{341C70AD-A31C-426D-9ABD-403F106662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39">
                <a:extLst>
                  <a:ext uri="{FF2B5EF4-FFF2-40B4-BE49-F238E27FC236}">
                    <a16:creationId xmlns:a16="http://schemas.microsoft.com/office/drawing/2014/main" id="{1EEB43D2-2256-4FB5-B0D2-9425AE1E3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40">
                <a:extLst>
                  <a:ext uri="{FF2B5EF4-FFF2-40B4-BE49-F238E27FC236}">
                    <a16:creationId xmlns:a16="http://schemas.microsoft.com/office/drawing/2014/main" id="{0233222D-1A0F-404F-8A2E-B2A8CED43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41">
                <a:extLst>
                  <a:ext uri="{FF2B5EF4-FFF2-40B4-BE49-F238E27FC236}">
                    <a16:creationId xmlns:a16="http://schemas.microsoft.com/office/drawing/2014/main" id="{BDA6099E-1784-400B-B50C-B719B9D64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42">
                <a:extLst>
                  <a:ext uri="{FF2B5EF4-FFF2-40B4-BE49-F238E27FC236}">
                    <a16:creationId xmlns:a16="http://schemas.microsoft.com/office/drawing/2014/main" id="{50BD77FA-072E-4AF7-92FC-8A4DB66320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3">
                <a:extLst>
                  <a:ext uri="{FF2B5EF4-FFF2-40B4-BE49-F238E27FC236}">
                    <a16:creationId xmlns:a16="http://schemas.microsoft.com/office/drawing/2014/main" id="{B85A9128-8E3F-4FB6-BC23-C818DBEFB8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4">
                <a:extLst>
                  <a:ext uri="{FF2B5EF4-FFF2-40B4-BE49-F238E27FC236}">
                    <a16:creationId xmlns:a16="http://schemas.microsoft.com/office/drawing/2014/main" id="{A29D5FD0-93B4-4BAE-9218-EF68A26B7B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45">
                <a:extLst>
                  <a:ext uri="{FF2B5EF4-FFF2-40B4-BE49-F238E27FC236}">
                    <a16:creationId xmlns:a16="http://schemas.microsoft.com/office/drawing/2014/main" id="{5FD9054A-3DA9-4ED1-9DB2-15EE8AD767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46">
                <a:extLst>
                  <a:ext uri="{FF2B5EF4-FFF2-40B4-BE49-F238E27FC236}">
                    <a16:creationId xmlns:a16="http://schemas.microsoft.com/office/drawing/2014/main" id="{D7C04B9E-041C-4E37-BFAC-3168E9386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47">
                <a:extLst>
                  <a:ext uri="{FF2B5EF4-FFF2-40B4-BE49-F238E27FC236}">
                    <a16:creationId xmlns:a16="http://schemas.microsoft.com/office/drawing/2014/main" id="{022D6173-D3FC-4E6E-9092-DD6FF84531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48">
                <a:extLst>
                  <a:ext uri="{FF2B5EF4-FFF2-40B4-BE49-F238E27FC236}">
                    <a16:creationId xmlns:a16="http://schemas.microsoft.com/office/drawing/2014/main" id="{3E39AFF3-3650-4061-8A3F-9E2B15F6A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49">
                <a:extLst>
                  <a:ext uri="{FF2B5EF4-FFF2-40B4-BE49-F238E27FC236}">
                    <a16:creationId xmlns:a16="http://schemas.microsoft.com/office/drawing/2014/main" id="{B99E13E8-7522-4658-BA61-6B8A85834C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50">
                <a:extLst>
                  <a:ext uri="{FF2B5EF4-FFF2-40B4-BE49-F238E27FC236}">
                    <a16:creationId xmlns:a16="http://schemas.microsoft.com/office/drawing/2014/main" id="{41F4838A-7099-4CB8-A0BA-BDC6EE7BCF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" name="Rectangle 153">
              <a:extLst>
                <a:ext uri="{FF2B5EF4-FFF2-40B4-BE49-F238E27FC236}">
                  <a16:creationId xmlns:a16="http://schemas.microsoft.com/office/drawing/2014/main" id="{989C5491-6431-4187-A120-1D5FD303F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E75E13-1DB7-409D-B25F-EF63AE7E6E7A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</a:t>
            </a:r>
            <a:r>
              <a:rPr lang="en-US" altLang="el-GR" sz="1800" dirty="0">
                <a:cs typeface="Arial" panose="020B0604020202020204" pitchFamily="34" charset="0"/>
              </a:rPr>
              <a:t>≡ 2</a:t>
            </a:r>
            <a:r>
              <a:rPr lang="el-GR" altLang="el-GR" sz="1800" dirty="0">
                <a:cs typeface="Arial" panose="020B0604020202020204" pitchFamily="34" charset="0"/>
              </a:rPr>
              <a:t>, </a:t>
            </a:r>
            <a:r>
              <a:rPr lang="en-US" altLang="el-GR" sz="1800" dirty="0">
                <a:cs typeface="Arial" panose="020B0604020202020204" pitchFamily="34" charset="0"/>
              </a:rPr>
              <a:t>4 ≡ 5</a:t>
            </a:r>
          </a:p>
        </p:txBody>
      </p:sp>
    </p:spTree>
    <p:extLst>
      <p:ext uri="{BB962C8B-B14F-4D97-AF65-F5344CB8AC3E}">
        <p14:creationId xmlns:p14="http://schemas.microsoft.com/office/powerpoint/2010/main" val="3379872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4-συνεκτικών περιοχών: 2η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0FCB8-CA64-4B14-9645-49FCDC62B6E9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91846F0-DE6A-4B8D-B616-27A2C53C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CBE03B7-7200-47F5-9277-66758060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9C00ED2-2AF5-44CC-B0C7-7CFE57782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5976254-7EC0-4979-89C7-1A8787B13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7DAEE9C-81A6-4169-A259-90D9FF4D4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97666B34-A40B-43F5-82C0-17D19FEFE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251B0278-53DF-4561-A7A6-96BF26B22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CAF4600B-D2C9-4F1D-B008-21A670F90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6" name="Text Box 12">
                <a:extLst>
                  <a:ext uri="{FF2B5EF4-FFF2-40B4-BE49-F238E27FC236}">
                    <a16:creationId xmlns:a16="http://schemas.microsoft.com/office/drawing/2014/main" id="{6DA71D4E-D925-4F9E-B019-6312436E90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2DE0594C-9377-4404-87D6-AD22C63C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46112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1B9E814C-1FA2-4CAE-AC21-5E28422F0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CD9F0D04-64D6-49C1-8CB3-B641EB0E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4CEA9B26-CFF7-4435-9562-6C4F0FD6DA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CC1A7B9F-6E83-4D87-8B76-C61B942AAA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C391BFFB-2F03-4819-A5B8-A88B7E610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AD561D3F-0E52-43D9-8CA8-75858CFB37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3E7802D5-6F65-40B5-A097-99735A1F5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0BE305D0-911A-4EF5-84AE-8AD351CFDC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94976CFE-AE44-45FE-A1CD-CB705BEAA3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3">
                <a:extLst>
                  <a:ext uri="{FF2B5EF4-FFF2-40B4-BE49-F238E27FC236}">
                    <a16:creationId xmlns:a16="http://schemas.microsoft.com/office/drawing/2014/main" id="{7408BA59-5027-4DE0-BC0E-2195B0F3CD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4">
                <a:extLst>
                  <a:ext uri="{FF2B5EF4-FFF2-40B4-BE49-F238E27FC236}">
                    <a16:creationId xmlns:a16="http://schemas.microsoft.com/office/drawing/2014/main" id="{8408C031-70C7-436D-98F6-9E873095EE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0040489F-8517-47D2-A776-80ABB9137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:a16="http://schemas.microsoft.com/office/drawing/2014/main" id="{8DC0072F-7E7D-496E-BECA-651251237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7">
                <a:extLst>
                  <a:ext uri="{FF2B5EF4-FFF2-40B4-BE49-F238E27FC236}">
                    <a16:creationId xmlns:a16="http://schemas.microsoft.com/office/drawing/2014/main" id="{2A353DCC-E6AD-4FEF-B94F-402D2D4C13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11034672-C674-425B-91E4-CE4CE07983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>
                <a:extLst>
                  <a:ext uri="{FF2B5EF4-FFF2-40B4-BE49-F238E27FC236}">
                    <a16:creationId xmlns:a16="http://schemas.microsoft.com/office/drawing/2014/main" id="{878A4543-09BC-489B-938A-F22358E37A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>
                <a:extLst>
                  <a:ext uri="{FF2B5EF4-FFF2-40B4-BE49-F238E27FC236}">
                    <a16:creationId xmlns:a16="http://schemas.microsoft.com/office/drawing/2014/main" id="{A88C413B-BEB3-4B17-BF37-D77000E099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31">
                <a:extLst>
                  <a:ext uri="{FF2B5EF4-FFF2-40B4-BE49-F238E27FC236}">
                    <a16:creationId xmlns:a16="http://schemas.microsoft.com/office/drawing/2014/main" id="{CCADB92D-6658-47C9-BE8F-C010A64CE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6" name="Line 32">
                  <a:extLst>
                    <a:ext uri="{FF2B5EF4-FFF2-40B4-BE49-F238E27FC236}">
                      <a16:creationId xmlns:a16="http://schemas.microsoft.com/office/drawing/2014/main" id="{6622DC60-FB65-4A0F-9CDC-1B09D0F984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3">
                  <a:extLst>
                    <a:ext uri="{FF2B5EF4-FFF2-40B4-BE49-F238E27FC236}">
                      <a16:creationId xmlns:a16="http://schemas.microsoft.com/office/drawing/2014/main" id="{A43EC0CF-E5BC-43B3-ACDA-4C436E70591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4">
                  <a:extLst>
                    <a:ext uri="{FF2B5EF4-FFF2-40B4-BE49-F238E27FC236}">
                      <a16:creationId xmlns:a16="http://schemas.microsoft.com/office/drawing/2014/main" id="{755E94B3-8C10-42E1-9FBC-6DEDA6E9B54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5">
                  <a:extLst>
                    <a:ext uri="{FF2B5EF4-FFF2-40B4-BE49-F238E27FC236}">
                      <a16:creationId xmlns:a16="http://schemas.microsoft.com/office/drawing/2014/main" id="{67588B48-0F48-4F91-8B04-119AB8FB60D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6">
                  <a:extLst>
                    <a:ext uri="{FF2B5EF4-FFF2-40B4-BE49-F238E27FC236}">
                      <a16:creationId xmlns:a16="http://schemas.microsoft.com/office/drawing/2014/main" id="{E633A669-8A93-4BC6-8EBC-56CC51896E7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7">
                  <a:extLst>
                    <a:ext uri="{FF2B5EF4-FFF2-40B4-BE49-F238E27FC236}">
                      <a16:creationId xmlns:a16="http://schemas.microsoft.com/office/drawing/2014/main" id="{978BC803-65A0-4FC6-B305-8300556D17E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8">
                  <a:extLst>
                    <a:ext uri="{FF2B5EF4-FFF2-40B4-BE49-F238E27FC236}">
                      <a16:creationId xmlns:a16="http://schemas.microsoft.com/office/drawing/2014/main" id="{022068D2-443F-469C-899A-767B6D5004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9">
                  <a:extLst>
                    <a:ext uri="{FF2B5EF4-FFF2-40B4-BE49-F238E27FC236}">
                      <a16:creationId xmlns:a16="http://schemas.microsoft.com/office/drawing/2014/main" id="{8B5B02EF-E4D4-4101-A2DB-0B204836236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40">
                  <a:extLst>
                    <a:ext uri="{FF2B5EF4-FFF2-40B4-BE49-F238E27FC236}">
                      <a16:creationId xmlns:a16="http://schemas.microsoft.com/office/drawing/2014/main" id="{A284A20F-786F-403B-B112-86EBF15B23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41">
                  <a:extLst>
                    <a:ext uri="{FF2B5EF4-FFF2-40B4-BE49-F238E27FC236}">
                      <a16:creationId xmlns:a16="http://schemas.microsoft.com/office/drawing/2014/main" id="{FD3AF1E6-CF4D-45EA-9391-2990015B03A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Line 42">
              <a:extLst>
                <a:ext uri="{FF2B5EF4-FFF2-40B4-BE49-F238E27FC236}">
                  <a16:creationId xmlns:a16="http://schemas.microsoft.com/office/drawing/2014/main" id="{F9FC343A-B2F3-4405-A59B-B9355F3DF3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3">
              <a:extLst>
                <a:ext uri="{FF2B5EF4-FFF2-40B4-BE49-F238E27FC236}">
                  <a16:creationId xmlns:a16="http://schemas.microsoft.com/office/drawing/2014/main" id="{A9EA4ABE-620A-48BF-AD70-4DEC7AE2EE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8" name="Text Box 44">
                <a:extLst>
                  <a:ext uri="{FF2B5EF4-FFF2-40B4-BE49-F238E27FC236}">
                    <a16:creationId xmlns:a16="http://schemas.microsoft.com/office/drawing/2014/main" id="{DEA959BF-FE31-451D-B5E6-2C528A2A4A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9" name="Text Box 45">
                <a:extLst>
                  <a:ext uri="{FF2B5EF4-FFF2-40B4-BE49-F238E27FC236}">
                    <a16:creationId xmlns:a16="http://schemas.microsoft.com/office/drawing/2014/main" id="{397AFE29-530B-48B6-96E3-6AEE436A23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0" name="Group 46">
              <a:extLst>
                <a:ext uri="{FF2B5EF4-FFF2-40B4-BE49-F238E27FC236}">
                  <a16:creationId xmlns:a16="http://schemas.microsoft.com/office/drawing/2014/main" id="{C4760A1D-D105-452C-AC62-408CB8F383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1" name="Text Box 47">
                <a:extLst>
                  <a:ext uri="{FF2B5EF4-FFF2-40B4-BE49-F238E27FC236}">
                    <a16:creationId xmlns:a16="http://schemas.microsoft.com/office/drawing/2014/main" id="{E9925FCE-7F27-46BA-886B-4FF0941BEF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2" name="Text Box 48">
                <a:extLst>
                  <a:ext uri="{FF2B5EF4-FFF2-40B4-BE49-F238E27FC236}">
                    <a16:creationId xmlns:a16="http://schemas.microsoft.com/office/drawing/2014/main" id="{770BA768-0DBF-4D78-9324-608B145105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3" name="Group 49">
              <a:extLst>
                <a:ext uri="{FF2B5EF4-FFF2-40B4-BE49-F238E27FC236}">
                  <a16:creationId xmlns:a16="http://schemas.microsoft.com/office/drawing/2014/main" id="{5F415D93-DC1F-47F6-807E-0BB9854A9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2700" y="3021013"/>
              <a:ext cx="569913" cy="125412"/>
              <a:chOff x="2411" y="1903"/>
              <a:chExt cx="359" cy="79"/>
            </a:xfrm>
          </p:grpSpPr>
          <p:grpSp>
            <p:nvGrpSpPr>
              <p:cNvPr id="54" name="Group 50">
                <a:extLst>
                  <a:ext uri="{FF2B5EF4-FFF2-40B4-BE49-F238E27FC236}">
                    <a16:creationId xmlns:a16="http://schemas.microsoft.com/office/drawing/2014/main" id="{94DADB57-CE23-4C33-9E2E-19E528765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1" y="1903"/>
                <a:ext cx="148" cy="78"/>
                <a:chOff x="1885" y="1692"/>
                <a:chExt cx="148" cy="78"/>
              </a:xfrm>
            </p:grpSpPr>
            <p:sp>
              <p:nvSpPr>
                <p:cNvPr id="58" name="Text Box 51">
                  <a:extLst>
                    <a:ext uri="{FF2B5EF4-FFF2-40B4-BE49-F238E27FC236}">
                      <a16:creationId xmlns:a16="http://schemas.microsoft.com/office/drawing/2014/main" id="{15BD3E6F-D1D8-4B4D-B753-1EB7E0657B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5" y="169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1</a:t>
                  </a:r>
                  <a:endParaRPr lang="el-GR" altLang="el-GR" sz="800" b="1"/>
                </a:p>
              </p:txBody>
            </p:sp>
            <p:sp>
              <p:nvSpPr>
                <p:cNvPr id="59" name="Text Box 52">
                  <a:extLst>
                    <a:ext uri="{FF2B5EF4-FFF2-40B4-BE49-F238E27FC236}">
                      <a16:creationId xmlns:a16="http://schemas.microsoft.com/office/drawing/2014/main" id="{F33F06C4-C133-4220-A9EA-D82F9A560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88" y="169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1</a:t>
                  </a:r>
                  <a:endParaRPr lang="el-GR" altLang="el-GR" sz="800" b="1"/>
                </a:p>
              </p:txBody>
            </p:sp>
          </p:grpSp>
          <p:grpSp>
            <p:nvGrpSpPr>
              <p:cNvPr id="55" name="Group 53">
                <a:extLst>
                  <a:ext uri="{FF2B5EF4-FFF2-40B4-BE49-F238E27FC236}">
                    <a16:creationId xmlns:a16="http://schemas.microsoft.com/office/drawing/2014/main" id="{546A3774-A072-4584-8654-5B9D5A25C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22" y="1904"/>
                <a:ext cx="148" cy="78"/>
                <a:chOff x="1885" y="1692"/>
                <a:chExt cx="148" cy="78"/>
              </a:xfrm>
            </p:grpSpPr>
            <p:sp>
              <p:nvSpPr>
                <p:cNvPr id="56" name="Text Box 54">
                  <a:extLst>
                    <a:ext uri="{FF2B5EF4-FFF2-40B4-BE49-F238E27FC236}">
                      <a16:creationId xmlns:a16="http://schemas.microsoft.com/office/drawing/2014/main" id="{4CA80B6E-FB6F-4DCE-AECB-D66DAB88DD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5" y="169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1</a:t>
                  </a:r>
                  <a:endParaRPr lang="el-GR" altLang="el-GR" sz="800" b="1"/>
                </a:p>
              </p:txBody>
            </p:sp>
            <p:sp>
              <p:nvSpPr>
                <p:cNvPr id="57" name="Text Box 55">
                  <a:extLst>
                    <a:ext uri="{FF2B5EF4-FFF2-40B4-BE49-F238E27FC236}">
                      <a16:creationId xmlns:a16="http://schemas.microsoft.com/office/drawing/2014/main" id="{7EACB7AF-53F9-49DE-9BEB-6033C926DE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88" y="169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1</a:t>
                  </a:r>
                  <a:endParaRPr lang="el-GR" altLang="el-GR" sz="800" b="1"/>
                </a:p>
              </p:txBody>
            </p:sp>
          </p:grpSp>
        </p:grpSp>
        <p:grpSp>
          <p:nvGrpSpPr>
            <p:cNvPr id="60" name="Group 56">
              <a:extLst>
                <a:ext uri="{FF2B5EF4-FFF2-40B4-BE49-F238E27FC236}">
                  <a16:creationId xmlns:a16="http://schemas.microsoft.com/office/drawing/2014/main" id="{69619367-C23F-469F-ABDF-5498C4C45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61" name="Text Box 57">
                <a:extLst>
                  <a:ext uri="{FF2B5EF4-FFF2-40B4-BE49-F238E27FC236}">
                    <a16:creationId xmlns:a16="http://schemas.microsoft.com/office/drawing/2014/main" id="{C90EBB13-0668-412B-B4DD-B8F0820F8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2" name="Text Box 58">
                <a:extLst>
                  <a:ext uri="{FF2B5EF4-FFF2-40B4-BE49-F238E27FC236}">
                    <a16:creationId xmlns:a16="http://schemas.microsoft.com/office/drawing/2014/main" id="{5647E647-3A81-4459-8F82-D1E20B522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3" name="Group 59">
              <a:extLst>
                <a:ext uri="{FF2B5EF4-FFF2-40B4-BE49-F238E27FC236}">
                  <a16:creationId xmlns:a16="http://schemas.microsoft.com/office/drawing/2014/main" id="{E4E29B69-2172-458A-A94E-9E663AC19A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64" name="Text Box 60">
                <a:extLst>
                  <a:ext uri="{FF2B5EF4-FFF2-40B4-BE49-F238E27FC236}">
                    <a16:creationId xmlns:a16="http://schemas.microsoft.com/office/drawing/2014/main" id="{A1D9101E-C78A-4AA4-90D6-6241BB842D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5" name="Text Box 61">
                <a:extLst>
                  <a:ext uri="{FF2B5EF4-FFF2-40B4-BE49-F238E27FC236}">
                    <a16:creationId xmlns:a16="http://schemas.microsoft.com/office/drawing/2014/main" id="{C0068CEC-ED19-407F-9FB7-E339D9BDE0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6" name="Group 62">
              <a:extLst>
                <a:ext uri="{FF2B5EF4-FFF2-40B4-BE49-F238E27FC236}">
                  <a16:creationId xmlns:a16="http://schemas.microsoft.com/office/drawing/2014/main" id="{D64589C5-62B8-4B1A-954B-642E6EA3F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67" name="Text Box 63">
                <a:extLst>
                  <a:ext uri="{FF2B5EF4-FFF2-40B4-BE49-F238E27FC236}">
                    <a16:creationId xmlns:a16="http://schemas.microsoft.com/office/drawing/2014/main" id="{15B2E2DF-37F2-4071-B951-46898479D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8" name="Text Box 64">
                <a:extLst>
                  <a:ext uri="{FF2B5EF4-FFF2-40B4-BE49-F238E27FC236}">
                    <a16:creationId xmlns:a16="http://schemas.microsoft.com/office/drawing/2014/main" id="{16A45EF2-EF2B-40D5-9CD8-C34353F22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9" name="Group 65">
              <a:extLst>
                <a:ext uri="{FF2B5EF4-FFF2-40B4-BE49-F238E27FC236}">
                  <a16:creationId xmlns:a16="http://schemas.microsoft.com/office/drawing/2014/main" id="{661608E4-737B-4FAC-9B8E-494EF2B17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3189288"/>
              <a:ext cx="234950" cy="123825"/>
              <a:chOff x="1885" y="1692"/>
              <a:chExt cx="148" cy="78"/>
            </a:xfrm>
          </p:grpSpPr>
          <p:sp>
            <p:nvSpPr>
              <p:cNvPr id="70" name="Text Box 66">
                <a:extLst>
                  <a:ext uri="{FF2B5EF4-FFF2-40B4-BE49-F238E27FC236}">
                    <a16:creationId xmlns:a16="http://schemas.microsoft.com/office/drawing/2014/main" id="{3F2D20D5-5DAC-40B4-97A0-770BDB6812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1" name="Text Box 67">
                <a:extLst>
                  <a:ext uri="{FF2B5EF4-FFF2-40B4-BE49-F238E27FC236}">
                    <a16:creationId xmlns:a16="http://schemas.microsoft.com/office/drawing/2014/main" id="{835DEA8A-9C77-4EE7-98DF-13D4C202D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72" name="Text Box 68">
              <a:extLst>
                <a:ext uri="{FF2B5EF4-FFF2-40B4-BE49-F238E27FC236}">
                  <a16:creationId xmlns:a16="http://schemas.microsoft.com/office/drawing/2014/main" id="{4CA91A67-D560-4C7A-9CA9-254D769BE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350" y="31908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73" name="Text Box 69">
              <a:extLst>
                <a:ext uri="{FF2B5EF4-FFF2-40B4-BE49-F238E27FC236}">
                  <a16:creationId xmlns:a16="http://schemas.microsoft.com/office/drawing/2014/main" id="{7BB46089-CE73-48D3-941E-CC14D3B4E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038" y="335438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grpSp>
          <p:nvGrpSpPr>
            <p:cNvPr id="74" name="Group 70">
              <a:extLst>
                <a:ext uri="{FF2B5EF4-FFF2-40B4-BE49-F238E27FC236}">
                  <a16:creationId xmlns:a16="http://schemas.microsoft.com/office/drawing/2014/main" id="{70739DD1-68E0-4407-A58F-F1F8754CD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348038"/>
              <a:ext cx="234950" cy="123825"/>
              <a:chOff x="1885" y="1692"/>
              <a:chExt cx="148" cy="78"/>
            </a:xfrm>
          </p:grpSpPr>
          <p:sp>
            <p:nvSpPr>
              <p:cNvPr id="75" name="Text Box 71">
                <a:extLst>
                  <a:ext uri="{FF2B5EF4-FFF2-40B4-BE49-F238E27FC236}">
                    <a16:creationId xmlns:a16="http://schemas.microsoft.com/office/drawing/2014/main" id="{6A6E4703-478E-4C04-AE06-4E290B089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6" name="Text Box 72">
                <a:extLst>
                  <a:ext uri="{FF2B5EF4-FFF2-40B4-BE49-F238E27FC236}">
                    <a16:creationId xmlns:a16="http://schemas.microsoft.com/office/drawing/2014/main" id="{04B3EF42-F65B-4E48-A30B-8FB40E8012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7" name="Group 73">
              <a:extLst>
                <a:ext uri="{FF2B5EF4-FFF2-40B4-BE49-F238E27FC236}">
                  <a16:creationId xmlns:a16="http://schemas.microsoft.com/office/drawing/2014/main" id="{BDA5D265-C8CA-4BBE-828F-A5436D5A5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1050" y="3349625"/>
              <a:ext cx="234950" cy="123825"/>
              <a:chOff x="1885" y="1692"/>
              <a:chExt cx="148" cy="78"/>
            </a:xfrm>
          </p:grpSpPr>
          <p:sp>
            <p:nvSpPr>
              <p:cNvPr id="78" name="Text Box 74">
                <a:extLst>
                  <a:ext uri="{FF2B5EF4-FFF2-40B4-BE49-F238E27FC236}">
                    <a16:creationId xmlns:a16="http://schemas.microsoft.com/office/drawing/2014/main" id="{F327A238-A932-4532-B6A6-A1CC67C8D8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9" name="Text Box 75">
                <a:extLst>
                  <a:ext uri="{FF2B5EF4-FFF2-40B4-BE49-F238E27FC236}">
                    <a16:creationId xmlns:a16="http://schemas.microsoft.com/office/drawing/2014/main" id="{36F53EC6-0BA6-4864-A494-34595B6DB1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0" name="Group 76">
              <a:extLst>
                <a:ext uri="{FF2B5EF4-FFF2-40B4-BE49-F238E27FC236}">
                  <a16:creationId xmlns:a16="http://schemas.microsoft.com/office/drawing/2014/main" id="{69F9E42B-320C-4D36-A6C9-FFE7C0DFF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775" y="3351213"/>
              <a:ext cx="234950" cy="123825"/>
              <a:chOff x="1885" y="1692"/>
              <a:chExt cx="148" cy="78"/>
            </a:xfrm>
          </p:grpSpPr>
          <p:sp>
            <p:nvSpPr>
              <p:cNvPr id="81" name="Text Box 77">
                <a:extLst>
                  <a:ext uri="{FF2B5EF4-FFF2-40B4-BE49-F238E27FC236}">
                    <a16:creationId xmlns:a16="http://schemas.microsoft.com/office/drawing/2014/main" id="{674980B1-38CD-4D38-86EB-923BA805AF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2" name="Text Box 78">
                <a:extLst>
                  <a:ext uri="{FF2B5EF4-FFF2-40B4-BE49-F238E27FC236}">
                    <a16:creationId xmlns:a16="http://schemas.microsoft.com/office/drawing/2014/main" id="{9495859D-929D-4969-9B11-A824A3E52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3" name="Group 79">
              <a:extLst>
                <a:ext uri="{FF2B5EF4-FFF2-40B4-BE49-F238E27FC236}">
                  <a16:creationId xmlns:a16="http://schemas.microsoft.com/office/drawing/2014/main" id="{34452A54-7600-4BE2-8D00-909B67DC9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3525838"/>
              <a:ext cx="234950" cy="123825"/>
              <a:chOff x="1885" y="1692"/>
              <a:chExt cx="148" cy="78"/>
            </a:xfrm>
          </p:grpSpPr>
          <p:sp>
            <p:nvSpPr>
              <p:cNvPr id="84" name="Text Box 80">
                <a:extLst>
                  <a:ext uri="{FF2B5EF4-FFF2-40B4-BE49-F238E27FC236}">
                    <a16:creationId xmlns:a16="http://schemas.microsoft.com/office/drawing/2014/main" id="{BA70254B-1963-47ED-BD93-A25FA5DA9E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5" name="Text Box 81">
                <a:extLst>
                  <a:ext uri="{FF2B5EF4-FFF2-40B4-BE49-F238E27FC236}">
                    <a16:creationId xmlns:a16="http://schemas.microsoft.com/office/drawing/2014/main" id="{48050639-5463-488B-B0AD-97205FB064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6" name="Group 82">
              <a:extLst>
                <a:ext uri="{FF2B5EF4-FFF2-40B4-BE49-F238E27FC236}">
                  <a16:creationId xmlns:a16="http://schemas.microsoft.com/office/drawing/2014/main" id="{E392C35E-2148-41C2-BB45-C5234AF2A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563" y="3527425"/>
              <a:ext cx="234950" cy="123825"/>
              <a:chOff x="1885" y="1692"/>
              <a:chExt cx="148" cy="78"/>
            </a:xfrm>
          </p:grpSpPr>
          <p:sp>
            <p:nvSpPr>
              <p:cNvPr id="87" name="Text Box 83">
                <a:extLst>
                  <a:ext uri="{FF2B5EF4-FFF2-40B4-BE49-F238E27FC236}">
                    <a16:creationId xmlns:a16="http://schemas.microsoft.com/office/drawing/2014/main" id="{3A3D3230-5D8B-43ED-9B90-A056B1710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8" name="Text Box 84">
                <a:extLst>
                  <a:ext uri="{FF2B5EF4-FFF2-40B4-BE49-F238E27FC236}">
                    <a16:creationId xmlns:a16="http://schemas.microsoft.com/office/drawing/2014/main" id="{782CBD17-3283-4249-9E2E-A98B1167A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9" name="Group 85">
              <a:extLst>
                <a:ext uri="{FF2B5EF4-FFF2-40B4-BE49-F238E27FC236}">
                  <a16:creationId xmlns:a16="http://schemas.microsoft.com/office/drawing/2014/main" id="{5F55A704-3461-43A4-B2CF-6E4215A86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4288" y="3529013"/>
              <a:ext cx="234950" cy="123825"/>
              <a:chOff x="1885" y="1692"/>
              <a:chExt cx="148" cy="78"/>
            </a:xfrm>
          </p:grpSpPr>
          <p:sp>
            <p:nvSpPr>
              <p:cNvPr id="90" name="Text Box 86">
                <a:extLst>
                  <a:ext uri="{FF2B5EF4-FFF2-40B4-BE49-F238E27FC236}">
                    <a16:creationId xmlns:a16="http://schemas.microsoft.com/office/drawing/2014/main" id="{4B8134D9-AF9B-4422-A123-02AD2270B1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91" name="Text Box 87">
                <a:extLst>
                  <a:ext uri="{FF2B5EF4-FFF2-40B4-BE49-F238E27FC236}">
                    <a16:creationId xmlns:a16="http://schemas.microsoft.com/office/drawing/2014/main" id="{5A9DE613-FB1A-406D-BC3A-5F90E2DB95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92" name="Group 88">
              <a:extLst>
                <a:ext uri="{FF2B5EF4-FFF2-40B4-BE49-F238E27FC236}">
                  <a16:creationId xmlns:a16="http://schemas.microsoft.com/office/drawing/2014/main" id="{7A11E946-2240-4F6E-AC96-A6322ABF63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1125" y="3686175"/>
              <a:ext cx="409575" cy="596900"/>
              <a:chOff x="1673" y="2322"/>
              <a:chExt cx="258" cy="376"/>
            </a:xfrm>
          </p:grpSpPr>
          <p:grpSp>
            <p:nvGrpSpPr>
              <p:cNvPr id="93" name="Group 89">
                <a:extLst>
                  <a:ext uri="{FF2B5EF4-FFF2-40B4-BE49-F238E27FC236}">
                    <a16:creationId xmlns:a16="http://schemas.microsoft.com/office/drawing/2014/main" id="{E3F50F90-499B-4DEC-96A0-6AE36F9D3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3" y="2322"/>
                <a:ext cx="150" cy="376"/>
                <a:chOff x="1673" y="2322"/>
                <a:chExt cx="150" cy="376"/>
              </a:xfrm>
            </p:grpSpPr>
            <p:sp>
              <p:nvSpPr>
                <p:cNvPr id="99" name="Text Box 90">
                  <a:extLst>
                    <a:ext uri="{FF2B5EF4-FFF2-40B4-BE49-F238E27FC236}">
                      <a16:creationId xmlns:a16="http://schemas.microsoft.com/office/drawing/2014/main" id="{8CC416A0-B145-4472-BA44-6313491A2A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5" y="23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0" name="Text Box 91">
                  <a:extLst>
                    <a:ext uri="{FF2B5EF4-FFF2-40B4-BE49-F238E27FC236}">
                      <a16:creationId xmlns:a16="http://schemas.microsoft.com/office/drawing/2014/main" id="{2E477C3A-CAB2-461D-8795-AD05F42E2B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" y="232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1" name="Text Box 92">
                  <a:extLst>
                    <a:ext uri="{FF2B5EF4-FFF2-40B4-BE49-F238E27FC236}">
                      <a16:creationId xmlns:a16="http://schemas.microsoft.com/office/drawing/2014/main" id="{C576E5AF-6639-4FC9-9E5A-7FA422FDAF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3" y="2421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2" name="Text Box 93">
                  <a:extLst>
                    <a:ext uri="{FF2B5EF4-FFF2-40B4-BE49-F238E27FC236}">
                      <a16:creationId xmlns:a16="http://schemas.microsoft.com/office/drawing/2014/main" id="{928D4C15-EC2B-4E42-8D00-611E00B25B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2419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3" name="Text Box 94">
                  <a:extLst>
                    <a:ext uri="{FF2B5EF4-FFF2-40B4-BE49-F238E27FC236}">
                      <a16:creationId xmlns:a16="http://schemas.microsoft.com/office/drawing/2014/main" id="{EA8C428A-10CD-4F72-A192-84D782C70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4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4" name="Text Box 95">
                  <a:extLst>
                    <a:ext uri="{FF2B5EF4-FFF2-40B4-BE49-F238E27FC236}">
                      <a16:creationId xmlns:a16="http://schemas.microsoft.com/office/drawing/2014/main" id="{0B1D722D-F2FD-4F37-8901-1FEE02A29B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7" y="252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5" name="Text Box 96">
                  <a:extLst>
                    <a:ext uri="{FF2B5EF4-FFF2-40B4-BE49-F238E27FC236}">
                      <a16:creationId xmlns:a16="http://schemas.microsoft.com/office/drawing/2014/main" id="{EA771005-2982-4D94-A99B-E2C5867196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5" y="2621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106" name="Text Box 97">
                  <a:extLst>
                    <a:ext uri="{FF2B5EF4-FFF2-40B4-BE49-F238E27FC236}">
                      <a16:creationId xmlns:a16="http://schemas.microsoft.com/office/drawing/2014/main" id="{56EC35C0-685B-4733-83D7-4302C4170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" y="2619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</p:grpSp>
          <p:grpSp>
            <p:nvGrpSpPr>
              <p:cNvPr id="94" name="Group 98">
                <a:extLst>
                  <a:ext uri="{FF2B5EF4-FFF2-40B4-BE49-F238E27FC236}">
                    <a16:creationId xmlns:a16="http://schemas.microsoft.com/office/drawing/2014/main" id="{8CC38874-A16A-4333-B77C-402C3951D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4" y="2322"/>
                <a:ext cx="47" cy="374"/>
                <a:chOff x="1884" y="2322"/>
                <a:chExt cx="47" cy="374"/>
              </a:xfrm>
            </p:grpSpPr>
            <p:sp>
              <p:nvSpPr>
                <p:cNvPr id="95" name="Text Box 99">
                  <a:extLst>
                    <a:ext uri="{FF2B5EF4-FFF2-40B4-BE49-F238E27FC236}">
                      <a16:creationId xmlns:a16="http://schemas.microsoft.com/office/drawing/2014/main" id="{1AA3B777-35D6-432C-9301-CDE5863310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6" y="232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96" name="Text Box 100">
                  <a:extLst>
                    <a:ext uri="{FF2B5EF4-FFF2-40B4-BE49-F238E27FC236}">
                      <a16:creationId xmlns:a16="http://schemas.microsoft.com/office/drawing/2014/main" id="{44FD4EEF-2752-4356-A678-E5D3B16360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4" y="2419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97" name="Text Box 101">
                  <a:extLst>
                    <a:ext uri="{FF2B5EF4-FFF2-40B4-BE49-F238E27FC236}">
                      <a16:creationId xmlns:a16="http://schemas.microsoft.com/office/drawing/2014/main" id="{D783514E-B1DE-4579-B973-741F52E808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5" y="2522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  <p:sp>
              <p:nvSpPr>
                <p:cNvPr id="98" name="Text Box 102">
                  <a:extLst>
                    <a:ext uri="{FF2B5EF4-FFF2-40B4-BE49-F238E27FC236}">
                      <a16:creationId xmlns:a16="http://schemas.microsoft.com/office/drawing/2014/main" id="{1930F1F0-52A3-4502-8F6A-818F8B5FBE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6" y="2619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2</a:t>
                  </a:r>
                  <a:endParaRPr lang="el-GR" altLang="el-GR" sz="800" b="1"/>
                </a:p>
              </p:txBody>
            </p:sp>
          </p:grpSp>
        </p:grpSp>
        <p:grpSp>
          <p:nvGrpSpPr>
            <p:cNvPr id="107" name="Group 103">
              <a:extLst>
                <a:ext uri="{FF2B5EF4-FFF2-40B4-BE49-F238E27FC236}">
                  <a16:creationId xmlns:a16="http://schemas.microsoft.com/office/drawing/2014/main" id="{731EA855-22EE-4880-A4B6-9511D4F6B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850" y="4005263"/>
              <a:ext cx="750888" cy="1130300"/>
              <a:chOff x="2927" y="2523"/>
              <a:chExt cx="473" cy="712"/>
            </a:xfrm>
          </p:grpSpPr>
          <p:grpSp>
            <p:nvGrpSpPr>
              <p:cNvPr id="108" name="Group 104">
                <a:extLst>
                  <a:ext uri="{FF2B5EF4-FFF2-40B4-BE49-F238E27FC236}">
                    <a16:creationId xmlns:a16="http://schemas.microsoft.com/office/drawing/2014/main" id="{B5885AFF-C29C-47A4-B10E-EBEC685D4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7" y="2523"/>
                <a:ext cx="470" cy="79"/>
                <a:chOff x="2927" y="2523"/>
                <a:chExt cx="470" cy="79"/>
              </a:xfrm>
            </p:grpSpPr>
            <p:sp>
              <p:nvSpPr>
                <p:cNvPr id="136" name="Text Box 105">
                  <a:extLst>
                    <a:ext uri="{FF2B5EF4-FFF2-40B4-BE49-F238E27FC236}">
                      <a16:creationId xmlns:a16="http://schemas.microsoft.com/office/drawing/2014/main" id="{F0D3A453-94D3-481E-942C-00488859EF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27" y="252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7" name="Text Box 106">
                  <a:extLst>
                    <a:ext uri="{FF2B5EF4-FFF2-40B4-BE49-F238E27FC236}">
                      <a16:creationId xmlns:a16="http://schemas.microsoft.com/office/drawing/2014/main" id="{F6CF381B-7F36-463A-AB45-9833C331C2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0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8" name="Text Box 107">
                  <a:extLst>
                    <a:ext uri="{FF2B5EF4-FFF2-40B4-BE49-F238E27FC236}">
                      <a16:creationId xmlns:a16="http://schemas.microsoft.com/office/drawing/2014/main" id="{6E74FEE4-949B-404B-BDD0-CD4373CC06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8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9" name="Text Box 108">
                  <a:extLst>
                    <a:ext uri="{FF2B5EF4-FFF2-40B4-BE49-F238E27FC236}">
                      <a16:creationId xmlns:a16="http://schemas.microsoft.com/office/drawing/2014/main" id="{B5930960-F504-401F-96B9-E9DAE55FF9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4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40" name="Text Box 109">
                  <a:extLst>
                    <a:ext uri="{FF2B5EF4-FFF2-40B4-BE49-F238E27FC236}">
                      <a16:creationId xmlns:a16="http://schemas.microsoft.com/office/drawing/2014/main" id="{0C38BF70-45DC-4598-9D10-FB3B3714D0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2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</p:grpSp>
          <p:sp>
            <p:nvSpPr>
              <p:cNvPr id="109" name="Text Box 110">
                <a:extLst>
                  <a:ext uri="{FF2B5EF4-FFF2-40B4-BE49-F238E27FC236}">
                    <a16:creationId xmlns:a16="http://schemas.microsoft.com/office/drawing/2014/main" id="{52284817-75B3-49BE-B14B-ABEE68AC3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2629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0" name="Text Box 111">
                <a:extLst>
                  <a:ext uri="{FF2B5EF4-FFF2-40B4-BE49-F238E27FC236}">
                    <a16:creationId xmlns:a16="http://schemas.microsoft.com/office/drawing/2014/main" id="{86CD5A7E-CCCA-41F6-AB29-92F987D231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1" y="2630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1" name="Text Box 112">
                <a:extLst>
                  <a:ext uri="{FF2B5EF4-FFF2-40B4-BE49-F238E27FC236}">
                    <a16:creationId xmlns:a16="http://schemas.microsoft.com/office/drawing/2014/main" id="{CB22976D-7364-4BB2-B4B2-D97851E366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9" y="2630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2" name="Text Box 113">
                <a:extLst>
                  <a:ext uri="{FF2B5EF4-FFF2-40B4-BE49-F238E27FC236}">
                    <a16:creationId xmlns:a16="http://schemas.microsoft.com/office/drawing/2014/main" id="{A91B104B-32CE-4860-BF1D-7CC13002AE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5" y="2631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3" name="Text Box 114">
                <a:extLst>
                  <a:ext uri="{FF2B5EF4-FFF2-40B4-BE49-F238E27FC236}">
                    <a16:creationId xmlns:a16="http://schemas.microsoft.com/office/drawing/2014/main" id="{43C432B4-4550-4592-B4F9-74CEFA4DD7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3" y="2631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4" name="Text Box 115">
                <a:extLst>
                  <a:ext uri="{FF2B5EF4-FFF2-40B4-BE49-F238E27FC236}">
                    <a16:creationId xmlns:a16="http://schemas.microsoft.com/office/drawing/2014/main" id="{59FEF09B-5AEE-4B77-BBB4-C38C70443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738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5" name="Text Box 116">
                <a:extLst>
                  <a:ext uri="{FF2B5EF4-FFF2-40B4-BE49-F238E27FC236}">
                    <a16:creationId xmlns:a16="http://schemas.microsoft.com/office/drawing/2014/main" id="{D9D6D5C7-ACA2-4D84-A032-C9384D2C1D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838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6" name="Text Box 117">
                <a:extLst>
                  <a:ext uri="{FF2B5EF4-FFF2-40B4-BE49-F238E27FC236}">
                    <a16:creationId xmlns:a16="http://schemas.microsoft.com/office/drawing/2014/main" id="{BD46F6F1-0E47-416A-84D9-E669AF704D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3" y="2739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sp>
            <p:nvSpPr>
              <p:cNvPr id="117" name="Text Box 118">
                <a:extLst>
                  <a:ext uri="{FF2B5EF4-FFF2-40B4-BE49-F238E27FC236}">
                    <a16:creationId xmlns:a16="http://schemas.microsoft.com/office/drawing/2014/main" id="{B33DFA70-D0EA-4C5F-9037-97168F18E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1" y="2839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3</a:t>
                </a:r>
                <a:endParaRPr lang="el-GR" altLang="el-GR" sz="800" b="1"/>
              </a:p>
            </p:txBody>
          </p:sp>
          <p:grpSp>
            <p:nvGrpSpPr>
              <p:cNvPr id="118" name="Group 119">
                <a:extLst>
                  <a:ext uri="{FF2B5EF4-FFF2-40B4-BE49-F238E27FC236}">
                    <a16:creationId xmlns:a16="http://schemas.microsoft.com/office/drawing/2014/main" id="{295B12BF-7E90-41A1-9578-AF45A193F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2938"/>
                <a:ext cx="470" cy="79"/>
                <a:chOff x="2927" y="2523"/>
                <a:chExt cx="470" cy="79"/>
              </a:xfrm>
            </p:grpSpPr>
            <p:sp>
              <p:nvSpPr>
                <p:cNvPr id="131" name="Text Box 120">
                  <a:extLst>
                    <a:ext uri="{FF2B5EF4-FFF2-40B4-BE49-F238E27FC236}">
                      <a16:creationId xmlns:a16="http://schemas.microsoft.com/office/drawing/2014/main" id="{D1D38A58-CC09-480F-8174-BF15830B24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27" y="252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2" name="Text Box 121">
                  <a:extLst>
                    <a:ext uri="{FF2B5EF4-FFF2-40B4-BE49-F238E27FC236}">
                      <a16:creationId xmlns:a16="http://schemas.microsoft.com/office/drawing/2014/main" id="{5AEF536D-0DFE-48A4-908D-8FE4CB0DBF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0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3" name="Text Box 122">
                  <a:extLst>
                    <a:ext uri="{FF2B5EF4-FFF2-40B4-BE49-F238E27FC236}">
                      <a16:creationId xmlns:a16="http://schemas.microsoft.com/office/drawing/2014/main" id="{8BFC908A-FDEA-4258-B43D-8D07802335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8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4" name="Text Box 123">
                  <a:extLst>
                    <a:ext uri="{FF2B5EF4-FFF2-40B4-BE49-F238E27FC236}">
                      <a16:creationId xmlns:a16="http://schemas.microsoft.com/office/drawing/2014/main" id="{86F3D953-0C8F-44BF-AB04-76BF3D2F0A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4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5" name="Text Box 124">
                  <a:extLst>
                    <a:ext uri="{FF2B5EF4-FFF2-40B4-BE49-F238E27FC236}">
                      <a16:creationId xmlns:a16="http://schemas.microsoft.com/office/drawing/2014/main" id="{A35832FA-183B-4836-A5EA-CAA5625B6F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2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</p:grpSp>
          <p:grpSp>
            <p:nvGrpSpPr>
              <p:cNvPr id="119" name="Group 125">
                <a:extLst>
                  <a:ext uri="{FF2B5EF4-FFF2-40B4-BE49-F238E27FC236}">
                    <a16:creationId xmlns:a16="http://schemas.microsoft.com/office/drawing/2014/main" id="{215F5B52-AA2F-4FB3-8B53-E23A0996E2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9" y="3047"/>
                <a:ext cx="470" cy="79"/>
                <a:chOff x="2927" y="2523"/>
                <a:chExt cx="470" cy="79"/>
              </a:xfrm>
            </p:grpSpPr>
            <p:sp>
              <p:nvSpPr>
                <p:cNvPr id="126" name="Text Box 126">
                  <a:extLst>
                    <a:ext uri="{FF2B5EF4-FFF2-40B4-BE49-F238E27FC236}">
                      <a16:creationId xmlns:a16="http://schemas.microsoft.com/office/drawing/2014/main" id="{0694F79D-9BCC-4BF0-9E3E-2A919FE8E0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27" y="252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7" name="Text Box 127">
                  <a:extLst>
                    <a:ext uri="{FF2B5EF4-FFF2-40B4-BE49-F238E27FC236}">
                      <a16:creationId xmlns:a16="http://schemas.microsoft.com/office/drawing/2014/main" id="{C96F5599-05B9-490B-B563-D421070AE3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0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8" name="Text Box 128">
                  <a:extLst>
                    <a:ext uri="{FF2B5EF4-FFF2-40B4-BE49-F238E27FC236}">
                      <a16:creationId xmlns:a16="http://schemas.microsoft.com/office/drawing/2014/main" id="{8BC0F36A-EB7B-4A11-80CE-841E69B6FA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8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9" name="Text Box 129">
                  <a:extLst>
                    <a:ext uri="{FF2B5EF4-FFF2-40B4-BE49-F238E27FC236}">
                      <a16:creationId xmlns:a16="http://schemas.microsoft.com/office/drawing/2014/main" id="{BDD29C9E-7162-4DDC-B1AA-F6FE6806B0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4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30" name="Text Box 130">
                  <a:extLst>
                    <a:ext uri="{FF2B5EF4-FFF2-40B4-BE49-F238E27FC236}">
                      <a16:creationId xmlns:a16="http://schemas.microsoft.com/office/drawing/2014/main" id="{45D89E43-ECE5-46BC-9FDD-AA601F7065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2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</p:grpSp>
          <p:grpSp>
            <p:nvGrpSpPr>
              <p:cNvPr id="120" name="Group 131">
                <a:extLst>
                  <a:ext uri="{FF2B5EF4-FFF2-40B4-BE49-F238E27FC236}">
                    <a16:creationId xmlns:a16="http://schemas.microsoft.com/office/drawing/2014/main" id="{66DC90BD-8867-4C6A-8AC2-D130E3FEE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0" y="3156"/>
                <a:ext cx="470" cy="79"/>
                <a:chOff x="2927" y="2523"/>
                <a:chExt cx="470" cy="79"/>
              </a:xfrm>
            </p:grpSpPr>
            <p:sp>
              <p:nvSpPr>
                <p:cNvPr id="121" name="Text Box 132">
                  <a:extLst>
                    <a:ext uri="{FF2B5EF4-FFF2-40B4-BE49-F238E27FC236}">
                      <a16:creationId xmlns:a16="http://schemas.microsoft.com/office/drawing/2014/main" id="{262DFDBE-5A9B-4091-8338-C088F04D80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27" y="2523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2" name="Text Box 133">
                  <a:extLst>
                    <a:ext uri="{FF2B5EF4-FFF2-40B4-BE49-F238E27FC236}">
                      <a16:creationId xmlns:a16="http://schemas.microsoft.com/office/drawing/2014/main" id="{B3D761DA-94DF-41C9-A5AE-7253F80929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0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3" name="Text Box 134">
                  <a:extLst>
                    <a:ext uri="{FF2B5EF4-FFF2-40B4-BE49-F238E27FC236}">
                      <a16:creationId xmlns:a16="http://schemas.microsoft.com/office/drawing/2014/main" id="{2C900D92-4AD8-40C2-B531-FA1158B406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8" y="2524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4" name="Text Box 135">
                  <a:extLst>
                    <a:ext uri="{FF2B5EF4-FFF2-40B4-BE49-F238E27FC236}">
                      <a16:creationId xmlns:a16="http://schemas.microsoft.com/office/drawing/2014/main" id="{8ACC3862-2565-431B-ADCC-7A93DC6C1A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4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  <p:sp>
              <p:nvSpPr>
                <p:cNvPr id="125" name="Text Box 136">
                  <a:extLst>
                    <a:ext uri="{FF2B5EF4-FFF2-40B4-BE49-F238E27FC236}">
                      <a16:creationId xmlns:a16="http://schemas.microsoft.com/office/drawing/2014/main" id="{49E21FE0-F681-4444-9CB6-924C2AB7C4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2" y="2525"/>
                  <a:ext cx="45" cy="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altLang="el-GR" sz="800" b="1"/>
                    <a:t>3</a:t>
                  </a:r>
                  <a:endParaRPr lang="el-GR" altLang="el-GR" sz="800" b="1"/>
                </a:p>
              </p:txBody>
            </p:sp>
          </p:grpSp>
        </p:grpSp>
        <p:grpSp>
          <p:nvGrpSpPr>
            <p:cNvPr id="141" name="Group 137">
              <a:extLst>
                <a:ext uri="{FF2B5EF4-FFF2-40B4-BE49-F238E27FC236}">
                  <a16:creationId xmlns:a16="http://schemas.microsoft.com/office/drawing/2014/main" id="{4B0C98C5-F695-44AB-BF4E-2B282DE6C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142" name="Line 138">
                <a:extLst>
                  <a:ext uri="{FF2B5EF4-FFF2-40B4-BE49-F238E27FC236}">
                    <a16:creationId xmlns:a16="http://schemas.microsoft.com/office/drawing/2014/main" id="{1076C9FF-A71D-485E-9E72-7D5667602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39">
                <a:extLst>
                  <a:ext uri="{FF2B5EF4-FFF2-40B4-BE49-F238E27FC236}">
                    <a16:creationId xmlns:a16="http://schemas.microsoft.com/office/drawing/2014/main" id="{59534F29-EAB9-4CEC-915D-A25563B8B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40">
                <a:extLst>
                  <a:ext uri="{FF2B5EF4-FFF2-40B4-BE49-F238E27FC236}">
                    <a16:creationId xmlns:a16="http://schemas.microsoft.com/office/drawing/2014/main" id="{0F157527-4ED6-4C9C-A74B-29D9FF271B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41">
                <a:extLst>
                  <a:ext uri="{FF2B5EF4-FFF2-40B4-BE49-F238E27FC236}">
                    <a16:creationId xmlns:a16="http://schemas.microsoft.com/office/drawing/2014/main" id="{F1D0F178-BC21-4768-A2A5-D285F0D7A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42">
                <a:extLst>
                  <a:ext uri="{FF2B5EF4-FFF2-40B4-BE49-F238E27FC236}">
                    <a16:creationId xmlns:a16="http://schemas.microsoft.com/office/drawing/2014/main" id="{B6F1E9B4-9E36-4DDC-BE3F-9910FAAAD3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3">
                <a:extLst>
                  <a:ext uri="{FF2B5EF4-FFF2-40B4-BE49-F238E27FC236}">
                    <a16:creationId xmlns:a16="http://schemas.microsoft.com/office/drawing/2014/main" id="{2CA98261-637F-4887-BC35-82CC3F3F5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4">
                <a:extLst>
                  <a:ext uri="{FF2B5EF4-FFF2-40B4-BE49-F238E27FC236}">
                    <a16:creationId xmlns:a16="http://schemas.microsoft.com/office/drawing/2014/main" id="{E08FE4F7-8DE3-473F-B518-BEDD58E3C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45">
                <a:extLst>
                  <a:ext uri="{FF2B5EF4-FFF2-40B4-BE49-F238E27FC236}">
                    <a16:creationId xmlns:a16="http://schemas.microsoft.com/office/drawing/2014/main" id="{8189B9C2-4AC6-4116-939F-5C126EEB89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46">
                <a:extLst>
                  <a:ext uri="{FF2B5EF4-FFF2-40B4-BE49-F238E27FC236}">
                    <a16:creationId xmlns:a16="http://schemas.microsoft.com/office/drawing/2014/main" id="{F0440EA6-7AC9-4F13-A6F2-422D60F2BF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47">
                <a:extLst>
                  <a:ext uri="{FF2B5EF4-FFF2-40B4-BE49-F238E27FC236}">
                    <a16:creationId xmlns:a16="http://schemas.microsoft.com/office/drawing/2014/main" id="{EDB9CDE4-90BB-4F24-A9A5-5499D083AF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48">
                <a:extLst>
                  <a:ext uri="{FF2B5EF4-FFF2-40B4-BE49-F238E27FC236}">
                    <a16:creationId xmlns:a16="http://schemas.microsoft.com/office/drawing/2014/main" id="{5A35CFBF-99E5-426E-BBA8-18B0C653E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49">
                <a:extLst>
                  <a:ext uri="{FF2B5EF4-FFF2-40B4-BE49-F238E27FC236}">
                    <a16:creationId xmlns:a16="http://schemas.microsoft.com/office/drawing/2014/main" id="{DC0C6EE5-B323-4A7E-9E46-ADB1A0B22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50">
                <a:extLst>
                  <a:ext uri="{FF2B5EF4-FFF2-40B4-BE49-F238E27FC236}">
                    <a16:creationId xmlns:a16="http://schemas.microsoft.com/office/drawing/2014/main" id="{2DE905C4-DF36-4CB3-BF39-270E76D4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151">
                <a:extLst>
                  <a:ext uri="{FF2B5EF4-FFF2-40B4-BE49-F238E27FC236}">
                    <a16:creationId xmlns:a16="http://schemas.microsoft.com/office/drawing/2014/main" id="{071E2795-8B39-44E3-87ED-E8192DFCAB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52">
                <a:extLst>
                  <a:ext uri="{FF2B5EF4-FFF2-40B4-BE49-F238E27FC236}">
                    <a16:creationId xmlns:a16="http://schemas.microsoft.com/office/drawing/2014/main" id="{76563F96-25D7-41A7-B678-CD94982B6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53">
                <a:extLst>
                  <a:ext uri="{FF2B5EF4-FFF2-40B4-BE49-F238E27FC236}">
                    <a16:creationId xmlns:a16="http://schemas.microsoft.com/office/drawing/2014/main" id="{2C5F110E-83EF-4DDA-82C3-7CAB9B0A7A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54">
                <a:extLst>
                  <a:ext uri="{FF2B5EF4-FFF2-40B4-BE49-F238E27FC236}">
                    <a16:creationId xmlns:a16="http://schemas.microsoft.com/office/drawing/2014/main" id="{213BCB90-D78A-48C9-AB2A-C60AC2EA03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55">
                <a:extLst>
                  <a:ext uri="{FF2B5EF4-FFF2-40B4-BE49-F238E27FC236}">
                    <a16:creationId xmlns:a16="http://schemas.microsoft.com/office/drawing/2014/main" id="{515A903D-0535-4D79-88DC-7FE98A42A4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" name="Rectangle 158">
              <a:extLst>
                <a:ext uri="{FF2B5EF4-FFF2-40B4-BE49-F238E27FC236}">
                  <a16:creationId xmlns:a16="http://schemas.microsoft.com/office/drawing/2014/main" id="{FAFB4381-F904-428B-BC8B-64CED5C4A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D4F977-B094-4635-969E-56FE14A80A6E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≡ 2 ↔ 1</a:t>
            </a:r>
            <a:r>
              <a:rPr lang="el-GR" altLang="el-GR" sz="1800" dirty="0"/>
              <a:t>, </a:t>
            </a:r>
            <a:r>
              <a:rPr lang="en-US" altLang="el-GR" sz="1800" dirty="0"/>
              <a:t>3 ↔ 2</a:t>
            </a:r>
            <a:r>
              <a:rPr lang="el-GR" altLang="el-GR" sz="1800" dirty="0"/>
              <a:t>, </a:t>
            </a:r>
            <a:r>
              <a:rPr lang="en-US" altLang="el-GR" sz="1800" dirty="0"/>
              <a:t>4 ≡ 5 ↔ 3</a:t>
            </a:r>
            <a:endParaRPr lang="en-US" altLang="el-GR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2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συνεκτικών περιοχών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3" y="2614863"/>
            <a:ext cx="10860505" cy="4243137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spcAft>
                <a:spcPct val="60000"/>
              </a:spcAft>
              <a:buNone/>
              <a:defRPr/>
            </a:pPr>
            <a:r>
              <a:rPr lang="el-GR" altLang="el-GR" sz="2400" b="1" dirty="0" err="1">
                <a:solidFill>
                  <a:srgbClr val="0000FF"/>
                </a:solidFill>
              </a:rPr>
              <a:t>Ονοματισμός</a:t>
            </a:r>
            <a:r>
              <a:rPr lang="el-GR" altLang="el-GR" sz="2400" b="1" dirty="0">
                <a:solidFill>
                  <a:srgbClr val="0000FF"/>
                </a:solidFill>
              </a:rPr>
              <a:t> 8</a:t>
            </a:r>
            <a:r>
              <a:rPr lang="en-US" altLang="el-GR" sz="2400" b="1" dirty="0">
                <a:solidFill>
                  <a:srgbClr val="0000FF"/>
                </a:solidFill>
              </a:rPr>
              <a:t>-</a:t>
            </a:r>
            <a:r>
              <a:rPr lang="el-GR" altLang="el-GR" sz="2400" b="1" dirty="0">
                <a:solidFill>
                  <a:srgbClr val="0000FF"/>
                </a:solidFill>
              </a:rPr>
              <a:t>συνεκτικών περιοχών</a:t>
            </a:r>
            <a:endParaRPr lang="en-US" altLang="el-GR" sz="2400" b="1" dirty="0">
              <a:solidFill>
                <a:srgbClr val="0000FF"/>
              </a:solidFill>
            </a:endParaRPr>
          </a:p>
          <a:p>
            <a:pPr marL="0" indent="0" eaLnBrk="1" hangingPunct="1">
              <a:spcBef>
                <a:spcPct val="15000"/>
              </a:spcBef>
              <a:buNone/>
              <a:defRPr/>
            </a:pPr>
            <a:r>
              <a:rPr lang="el-GR" altLang="el-GR" sz="1700" i="1" dirty="0"/>
              <a:t>Υποθέτουμε ξανά δυαδικές εικόνες με φόντο στο 0 και αντικείμενα στο 1 και την ίδια διαδικασία σάρωσης.</a:t>
            </a:r>
          </a:p>
          <a:p>
            <a:pPr eaLnBrk="1" hangingPunct="1">
              <a:spcBef>
                <a:spcPct val="15000"/>
              </a:spcBef>
              <a:defRPr/>
            </a:pPr>
            <a:endParaRPr lang="en-US" altLang="el-GR" sz="1700" dirty="0"/>
          </a:p>
          <a:p>
            <a:pPr eaLnBrk="1" hangingPunct="1">
              <a:spcBef>
                <a:spcPct val="15000"/>
              </a:spcBef>
              <a:defRPr/>
            </a:pPr>
            <a:r>
              <a:rPr lang="el-GR" altLang="el-GR" sz="1700" dirty="0"/>
              <a:t>Τώρα όμως, θεωρούμε και τους δύο από πάνω διαγώνιους γείτονες</a:t>
            </a:r>
            <a:r>
              <a:rPr lang="en-US" altLang="el-GR" sz="1700" dirty="0"/>
              <a:t>,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q</a:t>
            </a:r>
            <a:r>
              <a:rPr lang="en-US" altLang="el-GR" sz="1700" dirty="0"/>
              <a:t> &amp;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s</a:t>
            </a:r>
            <a:r>
              <a:rPr lang="en-US" altLang="el-GR" sz="1700" dirty="0"/>
              <a:t>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1700" dirty="0"/>
              <a:t>Όπως και προηγουμένως</a:t>
            </a:r>
            <a:r>
              <a:rPr lang="en-US" altLang="el-GR" sz="1700" dirty="0"/>
              <a:t> ...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1700" dirty="0"/>
              <a:t>Αν η τιμή του</a:t>
            </a:r>
            <a:r>
              <a:rPr lang="en-US" altLang="el-GR" sz="1700" dirty="0"/>
              <a:t>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1700" dirty="0"/>
              <a:t> </a:t>
            </a:r>
            <a:r>
              <a:rPr lang="el-GR" altLang="el-GR" sz="1700" dirty="0"/>
              <a:t>είναι</a:t>
            </a:r>
            <a:r>
              <a:rPr lang="en-US" altLang="el-GR" sz="1700" dirty="0"/>
              <a:t> 0, </a:t>
            </a:r>
            <a:r>
              <a:rPr lang="el-GR" altLang="el-GR" sz="1700" dirty="0"/>
              <a:t>προχώρα στην επόμενη θέση σάρωσης</a:t>
            </a:r>
            <a:r>
              <a:rPr lang="en-US" altLang="el-GR" sz="1700" dirty="0"/>
              <a:t>. </a:t>
            </a:r>
            <a:r>
              <a:rPr lang="el-GR" altLang="el-GR" sz="1700" dirty="0"/>
              <a:t>Αν το</a:t>
            </a:r>
            <a:r>
              <a:rPr lang="en-US" altLang="el-GR" sz="1700" dirty="0"/>
              <a:t>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1700" dirty="0"/>
              <a:t> </a:t>
            </a:r>
            <a:r>
              <a:rPr lang="el-GR" altLang="el-GR" sz="1700" dirty="0"/>
              <a:t>είναι</a:t>
            </a:r>
            <a:r>
              <a:rPr lang="en-US" altLang="el-GR" sz="1700" dirty="0"/>
              <a:t> 1 </a:t>
            </a:r>
            <a:r>
              <a:rPr lang="el-GR" altLang="el-GR" sz="1700" dirty="0"/>
              <a:t>ενώ οι τέσσερις γείτονες είναι</a:t>
            </a:r>
            <a:r>
              <a:rPr lang="en-US" altLang="el-GR" sz="1700" dirty="0"/>
              <a:t> 0, </a:t>
            </a:r>
            <a:r>
              <a:rPr lang="el-GR" altLang="el-GR" sz="1700" dirty="0"/>
              <a:t>δώσε μια νέα ετικέτα στο</a:t>
            </a:r>
            <a:r>
              <a:rPr lang="en-US" altLang="el-GR" sz="1700" dirty="0"/>
              <a:t>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1700" dirty="0"/>
              <a:t>. </a:t>
            </a:r>
            <a:r>
              <a:rPr lang="el-GR" altLang="el-GR" sz="1700" dirty="0"/>
              <a:t>Αν μόνο ένας γείτονας έχει την τιμή </a:t>
            </a:r>
            <a:r>
              <a:rPr lang="en-US" altLang="el-GR" sz="1700" dirty="0"/>
              <a:t>1, </a:t>
            </a:r>
            <a:r>
              <a:rPr lang="el-GR" altLang="el-GR" sz="1700" dirty="0"/>
              <a:t>δώσε την ετικέτα του και στο</a:t>
            </a:r>
            <a:r>
              <a:rPr lang="en-US" altLang="el-GR" sz="1700" dirty="0"/>
              <a:t>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n-US" altLang="el-GR" sz="1700" dirty="0"/>
              <a:t>. </a:t>
            </a:r>
            <a:r>
              <a:rPr lang="el-GR" altLang="el-GR" sz="1700" dirty="0"/>
              <a:t>Τέλος, αν δύο ή περισσότεροι γείτονες έχουν την τιμή</a:t>
            </a:r>
            <a:r>
              <a:rPr lang="en-US" altLang="el-GR" sz="1700" dirty="0"/>
              <a:t> 1, </a:t>
            </a:r>
            <a:r>
              <a:rPr lang="el-GR" altLang="el-GR" sz="1700" dirty="0"/>
              <a:t>δώσε μια από τις ετικέτες στο </a:t>
            </a:r>
            <a:r>
              <a:rPr lang="en-US" altLang="el-GR" sz="1700" dirty="0">
                <a:solidFill>
                  <a:srgbClr val="FF0000"/>
                </a:solidFill>
                <a:latin typeface="Script MT Bold" charset="0"/>
              </a:rPr>
              <a:t>p</a:t>
            </a:r>
            <a:r>
              <a:rPr lang="el-GR" altLang="el-GR" sz="1700" dirty="0"/>
              <a:t> και σημείωσε κατάλληλα τις ισοδυναμίες.</a:t>
            </a:r>
            <a:endParaRPr lang="en-US" altLang="el-GR" sz="1700" dirty="0"/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l-GR" altLang="el-GR" sz="1700" dirty="0"/>
              <a:t>Όπως και προηγουμένως</a:t>
            </a:r>
            <a:r>
              <a:rPr lang="en-US" altLang="el-GR" sz="1700" dirty="0"/>
              <a:t> ...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9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8-συνεκτικών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2F5075-7ABA-4011-9D18-2DB9308ECD32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870D3573-5976-4BCE-97B9-D1D8FB150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AA38976-F2AA-42FC-8CAE-B0769A659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5E87AD68-D8CE-4988-BA56-F0E74F94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6143AAD-8793-49BA-B88B-74CADFB36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44912CA0-B402-4E9F-8CBE-B7DFB5936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77791750-BF7C-4332-BDCA-8EEE52769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BB4DDB66-BAB5-4A29-84B7-ACF874FCB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ED94987D-A95A-4DF0-8072-F41F0D68C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8505C215-539D-4819-8D4B-53FBA2A462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159A5697-AAAF-4FB5-8C5A-2194B3987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35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7BC72ADD-449D-40FB-956A-6928268FD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735FF384-BAAB-4BA9-A2F4-5900EAAA2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9FB12AD8-278F-478C-8404-E7CAFC0165F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6BACF797-6810-47D3-A16A-E0DD87F46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A3ADBC71-7387-4B9B-B6FB-6A3009D07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126088AB-4089-4415-9AAB-9CDA093540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4A1963E9-5AC3-4AE7-9389-1C00981C2D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">
                <a:extLst>
                  <a:ext uri="{FF2B5EF4-FFF2-40B4-BE49-F238E27FC236}">
                    <a16:creationId xmlns:a16="http://schemas.microsoft.com/office/drawing/2014/main" id="{26AA8C28-E67E-4D76-87BE-EF392A8A68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ABC3BA03-F3C3-415F-A23E-109C2E68E6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BB5A50F8-B400-489F-908E-465312B9F0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2B08CB95-4296-489C-8061-9C45E47EBF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08EA49EC-3912-4AD1-B853-AC4E6E397D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4">
                <a:extLst>
                  <a:ext uri="{FF2B5EF4-FFF2-40B4-BE49-F238E27FC236}">
                    <a16:creationId xmlns:a16="http://schemas.microsoft.com/office/drawing/2014/main" id="{A9DD4D31-0212-4931-8709-5713751408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5">
                <a:extLst>
                  <a:ext uri="{FF2B5EF4-FFF2-40B4-BE49-F238E27FC236}">
                    <a16:creationId xmlns:a16="http://schemas.microsoft.com/office/drawing/2014/main" id="{E52A4FB2-1788-4CEA-BF39-43F2A89CBD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6">
                <a:extLst>
                  <a:ext uri="{FF2B5EF4-FFF2-40B4-BE49-F238E27FC236}">
                    <a16:creationId xmlns:a16="http://schemas.microsoft.com/office/drawing/2014/main" id="{C372A74F-5CBC-424B-965A-47A42198B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1DFBBEC6-7E05-4990-AD4F-E1F6FCB3E7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848A01A4-67C9-4C41-9DA8-5641B3FB56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29">
                <a:extLst>
                  <a:ext uri="{FF2B5EF4-FFF2-40B4-BE49-F238E27FC236}">
                    <a16:creationId xmlns:a16="http://schemas.microsoft.com/office/drawing/2014/main" id="{CBD57DB5-7B79-42D7-9E66-7853DC94F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8AC23193-0541-4233-8275-6D68478898D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1E9BEEAF-B2AA-4255-93E9-0CBE235B7D5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2">
                  <a:extLst>
                    <a:ext uri="{FF2B5EF4-FFF2-40B4-BE49-F238E27FC236}">
                      <a16:creationId xmlns:a16="http://schemas.microsoft.com/office/drawing/2014/main" id="{CDAD1648-DB69-4C86-9ECC-6F25DFD3B14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3">
                  <a:extLst>
                    <a:ext uri="{FF2B5EF4-FFF2-40B4-BE49-F238E27FC236}">
                      <a16:creationId xmlns:a16="http://schemas.microsoft.com/office/drawing/2014/main" id="{7EF5BA43-7FD3-4905-A7E0-AB2E5A3631F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4">
                  <a:extLst>
                    <a:ext uri="{FF2B5EF4-FFF2-40B4-BE49-F238E27FC236}">
                      <a16:creationId xmlns:a16="http://schemas.microsoft.com/office/drawing/2014/main" id="{762F4126-2971-4510-9068-4A8923C185B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5">
                  <a:extLst>
                    <a:ext uri="{FF2B5EF4-FFF2-40B4-BE49-F238E27FC236}">
                      <a16:creationId xmlns:a16="http://schemas.microsoft.com/office/drawing/2014/main" id="{CFC1CA56-F907-4F1F-A126-A33DCAC54F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6">
                  <a:extLst>
                    <a:ext uri="{FF2B5EF4-FFF2-40B4-BE49-F238E27FC236}">
                      <a16:creationId xmlns:a16="http://schemas.microsoft.com/office/drawing/2014/main" id="{6B46EC08-A5FA-4595-A36B-6F9873E1230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7">
                  <a:extLst>
                    <a:ext uri="{FF2B5EF4-FFF2-40B4-BE49-F238E27FC236}">
                      <a16:creationId xmlns:a16="http://schemas.microsoft.com/office/drawing/2014/main" id="{D9494CA3-C0D6-4735-9208-0FECD9570F9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8">
                  <a:extLst>
                    <a:ext uri="{FF2B5EF4-FFF2-40B4-BE49-F238E27FC236}">
                      <a16:creationId xmlns:a16="http://schemas.microsoft.com/office/drawing/2014/main" id="{98AEA2DE-BE01-468B-9B83-5D2DC114FF7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9">
                  <a:extLst>
                    <a:ext uri="{FF2B5EF4-FFF2-40B4-BE49-F238E27FC236}">
                      <a16:creationId xmlns:a16="http://schemas.microsoft.com/office/drawing/2014/main" id="{8F94CD40-AB3F-4C00-B8D3-DD58430D264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Line 40">
              <a:extLst>
                <a:ext uri="{FF2B5EF4-FFF2-40B4-BE49-F238E27FC236}">
                  <a16:creationId xmlns:a16="http://schemas.microsoft.com/office/drawing/2014/main" id="{7D561390-992A-4EAC-B48A-B69D9B8198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1">
              <a:extLst>
                <a:ext uri="{FF2B5EF4-FFF2-40B4-BE49-F238E27FC236}">
                  <a16:creationId xmlns:a16="http://schemas.microsoft.com/office/drawing/2014/main" id="{1E67131F-2027-418A-847E-617070A67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78B16A47-CA55-4710-ABC4-DE6DB06420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9" name="Text Box 43">
                <a:extLst>
                  <a:ext uri="{FF2B5EF4-FFF2-40B4-BE49-F238E27FC236}">
                    <a16:creationId xmlns:a16="http://schemas.microsoft.com/office/drawing/2014/main" id="{7084B31F-DBAA-44CA-80EB-F319741518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0" name="Group 44">
              <a:extLst>
                <a:ext uri="{FF2B5EF4-FFF2-40B4-BE49-F238E27FC236}">
                  <a16:creationId xmlns:a16="http://schemas.microsoft.com/office/drawing/2014/main" id="{D3322C49-5CA1-488E-9CE7-E060C2431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1" name="Text Box 45">
                <a:extLst>
                  <a:ext uri="{FF2B5EF4-FFF2-40B4-BE49-F238E27FC236}">
                    <a16:creationId xmlns:a16="http://schemas.microsoft.com/office/drawing/2014/main" id="{BF2D638B-5547-4372-97EE-26DAFEB65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2" name="Text Box 46">
                <a:extLst>
                  <a:ext uri="{FF2B5EF4-FFF2-40B4-BE49-F238E27FC236}">
                    <a16:creationId xmlns:a16="http://schemas.microsoft.com/office/drawing/2014/main" id="{D4C194D6-C4C9-4C8D-AE1F-36514C1D09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3" name="Group 47">
              <a:extLst>
                <a:ext uri="{FF2B5EF4-FFF2-40B4-BE49-F238E27FC236}">
                  <a16:creationId xmlns:a16="http://schemas.microsoft.com/office/drawing/2014/main" id="{B1CAFCB7-9AE2-461B-900B-66826E732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4" name="Text Box 48">
                <a:extLst>
                  <a:ext uri="{FF2B5EF4-FFF2-40B4-BE49-F238E27FC236}">
                    <a16:creationId xmlns:a16="http://schemas.microsoft.com/office/drawing/2014/main" id="{719CC63A-0563-4A5C-AF36-3D965D7525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5" name="Text Box 49">
                <a:extLst>
                  <a:ext uri="{FF2B5EF4-FFF2-40B4-BE49-F238E27FC236}">
                    <a16:creationId xmlns:a16="http://schemas.microsoft.com/office/drawing/2014/main" id="{E40C4D4A-6464-4C1F-AABE-0E71FDD51D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6" name="Group 50">
              <a:extLst>
                <a:ext uri="{FF2B5EF4-FFF2-40B4-BE49-F238E27FC236}">
                  <a16:creationId xmlns:a16="http://schemas.microsoft.com/office/drawing/2014/main" id="{ACE346F5-09BE-4ECC-B48A-B192B45814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7" name="Text Box 51">
                <a:extLst>
                  <a:ext uri="{FF2B5EF4-FFF2-40B4-BE49-F238E27FC236}">
                    <a16:creationId xmlns:a16="http://schemas.microsoft.com/office/drawing/2014/main" id="{6432CFAE-6677-495F-9433-FC223AB01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8" name="Text Box 52">
                <a:extLst>
                  <a:ext uri="{FF2B5EF4-FFF2-40B4-BE49-F238E27FC236}">
                    <a16:creationId xmlns:a16="http://schemas.microsoft.com/office/drawing/2014/main" id="{7C0B266A-854D-456F-A261-557A10A32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sp>
          <p:nvSpPr>
            <p:cNvPr id="59" name="Line 54">
              <a:extLst>
                <a:ext uri="{FF2B5EF4-FFF2-40B4-BE49-F238E27FC236}">
                  <a16:creationId xmlns:a16="http://schemas.microsoft.com/office/drawing/2014/main" id="{0A613CCE-4056-449D-B30F-E4AAED242B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3399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5">
              <a:extLst>
                <a:ext uri="{FF2B5EF4-FFF2-40B4-BE49-F238E27FC236}">
                  <a16:creationId xmlns:a16="http://schemas.microsoft.com/office/drawing/2014/main" id="{1F5D9D1C-E8E2-4594-AC83-5E74ED92BA6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4987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6">
              <a:extLst>
                <a:ext uri="{FF2B5EF4-FFF2-40B4-BE49-F238E27FC236}">
                  <a16:creationId xmlns:a16="http://schemas.microsoft.com/office/drawing/2014/main" id="{88812900-4D2F-47DF-8FAB-279FDFE4643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6638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7">
              <a:extLst>
                <a:ext uri="{FF2B5EF4-FFF2-40B4-BE49-F238E27FC236}">
                  <a16:creationId xmlns:a16="http://schemas.microsoft.com/office/drawing/2014/main" id="{5D99358C-E659-4060-A72A-7A82A942DA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8305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E5876094-01B2-41C5-A7F4-D3569C735C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003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9">
              <a:extLst>
                <a:ext uri="{FF2B5EF4-FFF2-40B4-BE49-F238E27FC236}">
                  <a16:creationId xmlns:a16="http://schemas.microsoft.com/office/drawing/2014/main" id="{69B65C64-23ED-4AB5-989B-5BBDD3720E8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1607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08F89D46-2904-45D2-97F8-D9BDB324FD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32740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E472E0B9-ADD3-4B53-ADAF-4A68C141A0F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500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2">
              <a:extLst>
                <a:ext uri="{FF2B5EF4-FFF2-40B4-BE49-F238E27FC236}">
                  <a16:creationId xmlns:a16="http://schemas.microsoft.com/office/drawing/2014/main" id="{389F48A6-85BB-420E-996F-03EA16251C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667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3">
              <a:extLst>
                <a:ext uri="{FF2B5EF4-FFF2-40B4-BE49-F238E27FC236}">
                  <a16:creationId xmlns:a16="http://schemas.microsoft.com/office/drawing/2014/main" id="{91B1FA17-B272-4ADF-98AB-3E7F2AFC740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82428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4">
              <a:extLst>
                <a:ext uri="{FF2B5EF4-FFF2-40B4-BE49-F238E27FC236}">
                  <a16:creationId xmlns:a16="http://schemas.microsoft.com/office/drawing/2014/main" id="{5BA72176-0F87-4BDF-9EEC-9C66AFD343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39814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38730675-78D9-4738-A0AE-66D1CB807F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146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66">
              <a:extLst>
                <a:ext uri="{FF2B5EF4-FFF2-40B4-BE49-F238E27FC236}">
                  <a16:creationId xmlns:a16="http://schemas.microsoft.com/office/drawing/2014/main" id="{9AB6B315-8087-4FC3-8819-28AD7728A6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3132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48057099-2876-4E4F-B157-CC75FB3CBFD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4862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68">
              <a:extLst>
                <a:ext uri="{FF2B5EF4-FFF2-40B4-BE49-F238E27FC236}">
                  <a16:creationId xmlns:a16="http://schemas.microsoft.com/office/drawing/2014/main" id="{139A23F9-9A6D-4C1D-9D2A-53AFFCAED4D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643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ED43775C-ACD8-4026-A423-043A0734A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810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0">
              <a:extLst>
                <a:ext uri="{FF2B5EF4-FFF2-40B4-BE49-F238E27FC236}">
                  <a16:creationId xmlns:a16="http://schemas.microsoft.com/office/drawing/2014/main" id="{AD476DC8-CFDA-401F-8907-F281112430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98316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B9FF7D46-1740-42F1-A33F-A9440A2EDF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1498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7" name="Group 72">
              <a:extLst>
                <a:ext uri="{FF2B5EF4-FFF2-40B4-BE49-F238E27FC236}">
                  <a16:creationId xmlns:a16="http://schemas.microsoft.com/office/drawing/2014/main" id="{32642754-713A-4CD8-B0DA-7095C05534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78" name="Text Box 73">
                <a:extLst>
                  <a:ext uri="{FF2B5EF4-FFF2-40B4-BE49-F238E27FC236}">
                    <a16:creationId xmlns:a16="http://schemas.microsoft.com/office/drawing/2014/main" id="{8A9F37AB-FD78-4B5D-B0C0-18F1DEF44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9" name="Text Box 74">
                <a:extLst>
                  <a:ext uri="{FF2B5EF4-FFF2-40B4-BE49-F238E27FC236}">
                    <a16:creationId xmlns:a16="http://schemas.microsoft.com/office/drawing/2014/main" id="{A3E3215F-BB0C-4B97-B557-6AC51FB2C9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0" name="Group 75">
              <a:extLst>
                <a:ext uri="{FF2B5EF4-FFF2-40B4-BE49-F238E27FC236}">
                  <a16:creationId xmlns:a16="http://schemas.microsoft.com/office/drawing/2014/main" id="{3706B452-C892-451F-A182-281E78670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81" name="Text Box 76">
                <a:extLst>
                  <a:ext uri="{FF2B5EF4-FFF2-40B4-BE49-F238E27FC236}">
                    <a16:creationId xmlns:a16="http://schemas.microsoft.com/office/drawing/2014/main" id="{7A6514D2-CCDE-415F-9209-BF5F6540D3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2" name="Text Box 77">
                <a:extLst>
                  <a:ext uri="{FF2B5EF4-FFF2-40B4-BE49-F238E27FC236}">
                    <a16:creationId xmlns:a16="http://schemas.microsoft.com/office/drawing/2014/main" id="{D69A7357-43B1-40AE-907D-7C91033D8E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084D2E9A-1A0B-4BD4-8DC4-EB2D58BBE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3165475"/>
              <a:ext cx="168275" cy="16192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84" name="Text Box 80">
              <a:extLst>
                <a:ext uri="{FF2B5EF4-FFF2-40B4-BE49-F238E27FC236}">
                  <a16:creationId xmlns:a16="http://schemas.microsoft.com/office/drawing/2014/main" id="{4BF0DF95-BE8A-4895-A7DE-835E8A7C6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950" y="3187700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?</a:t>
              </a:r>
              <a:endParaRPr lang="el-GR" altLang="el-GR" sz="800" b="1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377FFD-3CA3-43C5-BAFA-CCB6CF636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028492-5CA7-4450-967E-FD12EBE783EC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</a:t>
            </a:r>
            <a:r>
              <a:rPr lang="en-US" altLang="el-GR" sz="1800" dirty="0">
                <a:cs typeface="Arial" panose="020B0604020202020204" pitchFamily="34" charset="0"/>
              </a:rPr>
              <a:t>≡ 2</a:t>
            </a:r>
          </a:p>
        </p:txBody>
      </p:sp>
    </p:spTree>
    <p:extLst>
      <p:ext uri="{BB962C8B-B14F-4D97-AF65-F5344CB8AC3E}">
        <p14:creationId xmlns:p14="http://schemas.microsoft.com/office/powerpoint/2010/main" val="1493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8-συνεκτικών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B528C2-A123-47C8-8B9C-46E393F40A5E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158">
              <a:extLst>
                <a:ext uri="{FF2B5EF4-FFF2-40B4-BE49-F238E27FC236}">
                  <a16:creationId xmlns:a16="http://schemas.microsoft.com/office/drawing/2014/main" id="{60691FAD-E45A-47E7-88E6-99239DECC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025" y="3816350"/>
              <a:ext cx="496888" cy="48736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155">
              <a:extLst>
                <a:ext uri="{FF2B5EF4-FFF2-40B4-BE49-F238E27FC236}">
                  <a16:creationId xmlns:a16="http://schemas.microsoft.com/office/drawing/2014/main" id="{B3DCB140-7689-41AE-836F-68A25662A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156">
              <a:extLst>
                <a:ext uri="{FF2B5EF4-FFF2-40B4-BE49-F238E27FC236}">
                  <a16:creationId xmlns:a16="http://schemas.microsoft.com/office/drawing/2014/main" id="{7C673244-5E0D-46AD-B6D8-611311D0A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157">
              <a:extLst>
                <a:ext uri="{FF2B5EF4-FFF2-40B4-BE49-F238E27FC236}">
                  <a16:creationId xmlns:a16="http://schemas.microsoft.com/office/drawing/2014/main" id="{71BB95C4-A777-4A44-A566-9A6074FB3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44473B12-E12C-42C1-B7DC-84C68AA2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098B143C-6436-4434-97D9-914FF10C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63C5C2B3-FDE1-4A93-ABB1-70027D41C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E1F3B609-7C20-4815-A1D6-C9BA7B5E8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8511829-6325-4786-8C30-FF283F969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774A751C-AC49-48C7-8630-42A880DA5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5217784F-20BD-48AA-AD9F-4994EB25C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FC2C0914-A413-4B0D-BF77-BCC3F113A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20" name="Text Box 10">
                <a:extLst>
                  <a:ext uri="{FF2B5EF4-FFF2-40B4-BE49-F238E27FC236}">
                    <a16:creationId xmlns:a16="http://schemas.microsoft.com/office/drawing/2014/main" id="{DAD3C72C-4E88-4D93-A104-316C4A653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5051972E-1532-44CF-AA7C-FDC9E931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1492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44166F68-288C-4AA1-AC85-1855942D00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8E8D3421-33AC-4152-A891-4E3C42CA5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4" name="Line 16">
                <a:extLst>
                  <a:ext uri="{FF2B5EF4-FFF2-40B4-BE49-F238E27FC236}">
                    <a16:creationId xmlns:a16="http://schemas.microsoft.com/office/drawing/2014/main" id="{DA3B3531-F7DB-4079-920D-D2A861581B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7">
                <a:extLst>
                  <a:ext uri="{FF2B5EF4-FFF2-40B4-BE49-F238E27FC236}">
                    <a16:creationId xmlns:a16="http://schemas.microsoft.com/office/drawing/2014/main" id="{552A3DD3-4DDB-4F3F-9808-51BA5FD6A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8">
                <a:extLst>
                  <a:ext uri="{FF2B5EF4-FFF2-40B4-BE49-F238E27FC236}">
                    <a16:creationId xmlns:a16="http://schemas.microsoft.com/office/drawing/2014/main" id="{377C5DA2-6922-4E9F-A9DF-15FF76316C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9">
                <a:extLst>
                  <a:ext uri="{FF2B5EF4-FFF2-40B4-BE49-F238E27FC236}">
                    <a16:creationId xmlns:a16="http://schemas.microsoft.com/office/drawing/2014/main" id="{F62106B7-1E3F-4546-88AA-A648294A81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0">
                <a:extLst>
                  <a:ext uri="{FF2B5EF4-FFF2-40B4-BE49-F238E27FC236}">
                    <a16:creationId xmlns:a16="http://schemas.microsoft.com/office/drawing/2014/main" id="{8562934E-E981-4FE3-8AA6-76C5E2DE6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1">
                <a:extLst>
                  <a:ext uri="{FF2B5EF4-FFF2-40B4-BE49-F238E27FC236}">
                    <a16:creationId xmlns:a16="http://schemas.microsoft.com/office/drawing/2014/main" id="{D8F04287-8407-4B8C-B7AA-3A6F01D16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2">
                <a:extLst>
                  <a:ext uri="{FF2B5EF4-FFF2-40B4-BE49-F238E27FC236}">
                    <a16:creationId xmlns:a16="http://schemas.microsoft.com/office/drawing/2014/main" id="{EF4AC346-9732-4285-BCD4-245AA5A8ED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3">
                <a:extLst>
                  <a:ext uri="{FF2B5EF4-FFF2-40B4-BE49-F238E27FC236}">
                    <a16:creationId xmlns:a16="http://schemas.microsoft.com/office/drawing/2014/main" id="{0B8F3FDC-A8ED-4760-9D49-0BA0BF9CE5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4">
                <a:extLst>
                  <a:ext uri="{FF2B5EF4-FFF2-40B4-BE49-F238E27FC236}">
                    <a16:creationId xmlns:a16="http://schemas.microsoft.com/office/drawing/2014/main" id="{9C33708C-B941-4544-9531-87DFD23A9D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5">
                <a:extLst>
                  <a:ext uri="{FF2B5EF4-FFF2-40B4-BE49-F238E27FC236}">
                    <a16:creationId xmlns:a16="http://schemas.microsoft.com/office/drawing/2014/main" id="{AC064137-54AE-4F6E-AAE6-EB7A8BC21D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6">
                <a:extLst>
                  <a:ext uri="{FF2B5EF4-FFF2-40B4-BE49-F238E27FC236}">
                    <a16:creationId xmlns:a16="http://schemas.microsoft.com/office/drawing/2014/main" id="{5791BAA1-D309-4B9F-844D-437E241AB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7">
                <a:extLst>
                  <a:ext uri="{FF2B5EF4-FFF2-40B4-BE49-F238E27FC236}">
                    <a16:creationId xmlns:a16="http://schemas.microsoft.com/office/drawing/2014/main" id="{0EB934BE-F80A-46B6-B419-2149CBAB34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8">
                <a:extLst>
                  <a:ext uri="{FF2B5EF4-FFF2-40B4-BE49-F238E27FC236}">
                    <a16:creationId xmlns:a16="http://schemas.microsoft.com/office/drawing/2014/main" id="{CC4AA6EF-98A2-4B1F-ACE9-43E7E81BBE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" name="Group 29">
                <a:extLst>
                  <a:ext uri="{FF2B5EF4-FFF2-40B4-BE49-F238E27FC236}">
                    <a16:creationId xmlns:a16="http://schemas.microsoft.com/office/drawing/2014/main" id="{D7D80482-654A-4BBC-8851-662FA6766F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8" name="Line 30">
                  <a:extLst>
                    <a:ext uri="{FF2B5EF4-FFF2-40B4-BE49-F238E27FC236}">
                      <a16:creationId xmlns:a16="http://schemas.microsoft.com/office/drawing/2014/main" id="{44DF5907-22C7-44D5-8D35-FAB174E58F1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1">
                  <a:extLst>
                    <a:ext uri="{FF2B5EF4-FFF2-40B4-BE49-F238E27FC236}">
                      <a16:creationId xmlns:a16="http://schemas.microsoft.com/office/drawing/2014/main" id="{03325D43-8D9B-4719-AD31-48FAC044B1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2">
                  <a:extLst>
                    <a:ext uri="{FF2B5EF4-FFF2-40B4-BE49-F238E27FC236}">
                      <a16:creationId xmlns:a16="http://schemas.microsoft.com/office/drawing/2014/main" id="{A2D97B6F-2399-45B2-8276-B9DB3D71825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3">
                  <a:extLst>
                    <a:ext uri="{FF2B5EF4-FFF2-40B4-BE49-F238E27FC236}">
                      <a16:creationId xmlns:a16="http://schemas.microsoft.com/office/drawing/2014/main" id="{CD743413-6B1E-4F0D-A8FE-E54D804BEC7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4">
                  <a:extLst>
                    <a:ext uri="{FF2B5EF4-FFF2-40B4-BE49-F238E27FC236}">
                      <a16:creationId xmlns:a16="http://schemas.microsoft.com/office/drawing/2014/main" id="{E62BAECB-6C20-4CC2-9BE1-2495B9B7BDE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5">
                  <a:extLst>
                    <a:ext uri="{FF2B5EF4-FFF2-40B4-BE49-F238E27FC236}">
                      <a16:creationId xmlns:a16="http://schemas.microsoft.com/office/drawing/2014/main" id="{15B3930D-D4B9-43FF-981F-5EAFA368D5F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6">
                  <a:extLst>
                    <a:ext uri="{FF2B5EF4-FFF2-40B4-BE49-F238E27FC236}">
                      <a16:creationId xmlns:a16="http://schemas.microsoft.com/office/drawing/2014/main" id="{CD87E258-3B61-4353-BBC3-945F08F9C31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7">
                  <a:extLst>
                    <a:ext uri="{FF2B5EF4-FFF2-40B4-BE49-F238E27FC236}">
                      <a16:creationId xmlns:a16="http://schemas.microsoft.com/office/drawing/2014/main" id="{7F81EE9B-5457-4BE3-BE2D-8E112071CA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38">
                  <a:extLst>
                    <a:ext uri="{FF2B5EF4-FFF2-40B4-BE49-F238E27FC236}">
                      <a16:creationId xmlns:a16="http://schemas.microsoft.com/office/drawing/2014/main" id="{312034B9-6783-4C69-801A-9ED47DEE015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39">
                  <a:extLst>
                    <a:ext uri="{FF2B5EF4-FFF2-40B4-BE49-F238E27FC236}">
                      <a16:creationId xmlns:a16="http://schemas.microsoft.com/office/drawing/2014/main" id="{6F5D57D9-B8A7-4679-A197-32F052E3C08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8" name="Line 40">
              <a:extLst>
                <a:ext uri="{FF2B5EF4-FFF2-40B4-BE49-F238E27FC236}">
                  <a16:creationId xmlns:a16="http://schemas.microsoft.com/office/drawing/2014/main" id="{13911D93-527B-4123-AD00-982761123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" name="Group 41">
              <a:extLst>
                <a:ext uri="{FF2B5EF4-FFF2-40B4-BE49-F238E27FC236}">
                  <a16:creationId xmlns:a16="http://schemas.microsoft.com/office/drawing/2014/main" id="{BB696A1A-00F1-41CE-A67C-A1F6D9116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50" name="Text Box 42">
                <a:extLst>
                  <a:ext uri="{FF2B5EF4-FFF2-40B4-BE49-F238E27FC236}">
                    <a16:creationId xmlns:a16="http://schemas.microsoft.com/office/drawing/2014/main" id="{0AF0A25B-F560-4D47-AAAE-7D70EE4347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1" name="Text Box 43">
                <a:extLst>
                  <a:ext uri="{FF2B5EF4-FFF2-40B4-BE49-F238E27FC236}">
                    <a16:creationId xmlns:a16="http://schemas.microsoft.com/office/drawing/2014/main" id="{D8530633-A8FD-457B-9DD6-A16D49AF75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2" name="Group 44">
              <a:extLst>
                <a:ext uri="{FF2B5EF4-FFF2-40B4-BE49-F238E27FC236}">
                  <a16:creationId xmlns:a16="http://schemas.microsoft.com/office/drawing/2014/main" id="{F40A2662-D226-43CB-A56F-0D328F54F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3" name="Text Box 45">
                <a:extLst>
                  <a:ext uri="{FF2B5EF4-FFF2-40B4-BE49-F238E27FC236}">
                    <a16:creationId xmlns:a16="http://schemas.microsoft.com/office/drawing/2014/main" id="{0EFA42B4-11CA-4829-94E1-1DB2EF623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4" name="Text Box 46">
                <a:extLst>
                  <a:ext uri="{FF2B5EF4-FFF2-40B4-BE49-F238E27FC236}">
                    <a16:creationId xmlns:a16="http://schemas.microsoft.com/office/drawing/2014/main" id="{C653174B-3D82-415C-8FF4-49B592A06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5" name="Group 47">
              <a:extLst>
                <a:ext uri="{FF2B5EF4-FFF2-40B4-BE49-F238E27FC236}">
                  <a16:creationId xmlns:a16="http://schemas.microsoft.com/office/drawing/2014/main" id="{7792DB79-F3FA-49C2-92A8-133A15135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6" name="Text Box 48">
                <a:extLst>
                  <a:ext uri="{FF2B5EF4-FFF2-40B4-BE49-F238E27FC236}">
                    <a16:creationId xmlns:a16="http://schemas.microsoft.com/office/drawing/2014/main" id="{78081D68-C46E-4392-9102-AB8DF0116E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7" name="Text Box 49">
                <a:extLst>
                  <a:ext uri="{FF2B5EF4-FFF2-40B4-BE49-F238E27FC236}">
                    <a16:creationId xmlns:a16="http://schemas.microsoft.com/office/drawing/2014/main" id="{F7536FA0-9CDA-4E08-A2B1-869EFCA97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8" name="Group 50">
              <a:extLst>
                <a:ext uri="{FF2B5EF4-FFF2-40B4-BE49-F238E27FC236}">
                  <a16:creationId xmlns:a16="http://schemas.microsoft.com/office/drawing/2014/main" id="{87494742-EF63-4A43-A380-53344F33E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9" name="Text Box 51">
                <a:extLst>
                  <a:ext uri="{FF2B5EF4-FFF2-40B4-BE49-F238E27FC236}">
                    <a16:creationId xmlns:a16="http://schemas.microsoft.com/office/drawing/2014/main" id="{E2BF1CCA-A5B2-454A-9A08-F665FA2FD5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60" name="Text Box 52">
                <a:extLst>
                  <a:ext uri="{FF2B5EF4-FFF2-40B4-BE49-F238E27FC236}">
                    <a16:creationId xmlns:a16="http://schemas.microsoft.com/office/drawing/2014/main" id="{36A7C69E-634E-494C-A2EF-00DAA3815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61" name="Group 53">
              <a:extLst>
                <a:ext uri="{FF2B5EF4-FFF2-40B4-BE49-F238E27FC236}">
                  <a16:creationId xmlns:a16="http://schemas.microsoft.com/office/drawing/2014/main" id="{43BFD109-5D1D-4A72-8F9E-8B4FEB01B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62" name="Text Box 54">
                <a:extLst>
                  <a:ext uri="{FF2B5EF4-FFF2-40B4-BE49-F238E27FC236}">
                    <a16:creationId xmlns:a16="http://schemas.microsoft.com/office/drawing/2014/main" id="{EF12AC22-8BD5-4E94-A739-3102BF49D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3" name="Text Box 55">
                <a:extLst>
                  <a:ext uri="{FF2B5EF4-FFF2-40B4-BE49-F238E27FC236}">
                    <a16:creationId xmlns:a16="http://schemas.microsoft.com/office/drawing/2014/main" id="{15C887E5-C1A4-401B-B09B-A2EB3541F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4" name="Group 56">
              <a:extLst>
                <a:ext uri="{FF2B5EF4-FFF2-40B4-BE49-F238E27FC236}">
                  <a16:creationId xmlns:a16="http://schemas.microsoft.com/office/drawing/2014/main" id="{B495D128-A998-4CFF-8B98-C089F040B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65" name="Text Box 57">
                <a:extLst>
                  <a:ext uri="{FF2B5EF4-FFF2-40B4-BE49-F238E27FC236}">
                    <a16:creationId xmlns:a16="http://schemas.microsoft.com/office/drawing/2014/main" id="{438C3D3F-73CD-47E2-A2AC-9A35A60CC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6" name="Text Box 58">
                <a:extLst>
                  <a:ext uri="{FF2B5EF4-FFF2-40B4-BE49-F238E27FC236}">
                    <a16:creationId xmlns:a16="http://schemas.microsoft.com/office/drawing/2014/main" id="{A65E86AB-F1FF-4E54-BD5D-D98BF9B94F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7" name="Group 59">
              <a:extLst>
                <a:ext uri="{FF2B5EF4-FFF2-40B4-BE49-F238E27FC236}">
                  <a16:creationId xmlns:a16="http://schemas.microsoft.com/office/drawing/2014/main" id="{F96BE95A-6BE4-45F1-A891-96912788C4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68" name="Text Box 60">
                <a:extLst>
                  <a:ext uri="{FF2B5EF4-FFF2-40B4-BE49-F238E27FC236}">
                    <a16:creationId xmlns:a16="http://schemas.microsoft.com/office/drawing/2014/main" id="{D3886E65-F7EA-431B-B1CE-C41908C7E8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9" name="Text Box 61">
                <a:extLst>
                  <a:ext uri="{FF2B5EF4-FFF2-40B4-BE49-F238E27FC236}">
                    <a16:creationId xmlns:a16="http://schemas.microsoft.com/office/drawing/2014/main" id="{157E0B1E-F48E-4BCF-AF4A-BB916F4872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0" name="Group 63">
              <a:extLst>
                <a:ext uri="{FF2B5EF4-FFF2-40B4-BE49-F238E27FC236}">
                  <a16:creationId xmlns:a16="http://schemas.microsoft.com/office/drawing/2014/main" id="{927789CD-05FB-4DF8-9814-D4864AAE74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3189288"/>
              <a:ext cx="234950" cy="123825"/>
              <a:chOff x="1885" y="1692"/>
              <a:chExt cx="148" cy="78"/>
            </a:xfrm>
          </p:grpSpPr>
          <p:sp>
            <p:nvSpPr>
              <p:cNvPr id="71" name="Text Box 64">
                <a:extLst>
                  <a:ext uri="{FF2B5EF4-FFF2-40B4-BE49-F238E27FC236}">
                    <a16:creationId xmlns:a16="http://schemas.microsoft.com/office/drawing/2014/main" id="{219C2A78-B789-4652-BE63-2B7CD2844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2" name="Text Box 65">
                <a:extLst>
                  <a:ext uri="{FF2B5EF4-FFF2-40B4-BE49-F238E27FC236}">
                    <a16:creationId xmlns:a16="http://schemas.microsoft.com/office/drawing/2014/main" id="{C0B428F0-E469-4944-949A-5E737989C6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73" name="Text Box 66">
              <a:extLst>
                <a:ext uri="{FF2B5EF4-FFF2-40B4-BE49-F238E27FC236}">
                  <a16:creationId xmlns:a16="http://schemas.microsoft.com/office/drawing/2014/main" id="{2A77C636-1DB6-4683-89F0-199A3ED6E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350" y="31908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74" name="Text Box 67">
              <a:extLst>
                <a:ext uri="{FF2B5EF4-FFF2-40B4-BE49-F238E27FC236}">
                  <a16:creationId xmlns:a16="http://schemas.microsoft.com/office/drawing/2014/main" id="{7D354802-B010-47BC-83CC-348FE7AAF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038" y="335438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BD3116B3-A555-41C3-A81D-CE4CD00BD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348038"/>
              <a:ext cx="234950" cy="123825"/>
              <a:chOff x="1885" y="1692"/>
              <a:chExt cx="148" cy="78"/>
            </a:xfrm>
          </p:grpSpPr>
          <p:sp>
            <p:nvSpPr>
              <p:cNvPr id="76" name="Text Box 69">
                <a:extLst>
                  <a:ext uri="{FF2B5EF4-FFF2-40B4-BE49-F238E27FC236}">
                    <a16:creationId xmlns:a16="http://schemas.microsoft.com/office/drawing/2014/main" id="{832552A1-2EF1-46C4-808D-0BC8916F38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7" name="Text Box 70">
                <a:extLst>
                  <a:ext uri="{FF2B5EF4-FFF2-40B4-BE49-F238E27FC236}">
                    <a16:creationId xmlns:a16="http://schemas.microsoft.com/office/drawing/2014/main" id="{9E29D445-07EE-41FB-8CD3-6A08DCC8E0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8" name="Group 71">
              <a:extLst>
                <a:ext uri="{FF2B5EF4-FFF2-40B4-BE49-F238E27FC236}">
                  <a16:creationId xmlns:a16="http://schemas.microsoft.com/office/drawing/2014/main" id="{422C08D8-EF5C-4BB9-AAA9-A73464513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1050" y="3349625"/>
              <a:ext cx="234950" cy="123825"/>
              <a:chOff x="1885" y="1692"/>
              <a:chExt cx="148" cy="78"/>
            </a:xfrm>
          </p:grpSpPr>
          <p:sp>
            <p:nvSpPr>
              <p:cNvPr id="79" name="Text Box 72">
                <a:extLst>
                  <a:ext uri="{FF2B5EF4-FFF2-40B4-BE49-F238E27FC236}">
                    <a16:creationId xmlns:a16="http://schemas.microsoft.com/office/drawing/2014/main" id="{162BAB5A-10BB-41CE-9CD3-B6A940FE30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0" name="Text Box 73">
                <a:extLst>
                  <a:ext uri="{FF2B5EF4-FFF2-40B4-BE49-F238E27FC236}">
                    <a16:creationId xmlns:a16="http://schemas.microsoft.com/office/drawing/2014/main" id="{1E173D3D-AFE1-4890-9F87-0CA009C30E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1" name="Group 74">
              <a:extLst>
                <a:ext uri="{FF2B5EF4-FFF2-40B4-BE49-F238E27FC236}">
                  <a16:creationId xmlns:a16="http://schemas.microsoft.com/office/drawing/2014/main" id="{E7E46A3C-1DC8-429E-8C17-6EF7F1F816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775" y="3351213"/>
              <a:ext cx="234950" cy="123825"/>
              <a:chOff x="1885" y="1692"/>
              <a:chExt cx="148" cy="78"/>
            </a:xfrm>
          </p:grpSpPr>
          <p:sp>
            <p:nvSpPr>
              <p:cNvPr id="82" name="Text Box 75">
                <a:extLst>
                  <a:ext uri="{FF2B5EF4-FFF2-40B4-BE49-F238E27FC236}">
                    <a16:creationId xmlns:a16="http://schemas.microsoft.com/office/drawing/2014/main" id="{8FF589D6-A094-4C4B-9624-24649B77D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3" name="Text Box 76">
                <a:extLst>
                  <a:ext uri="{FF2B5EF4-FFF2-40B4-BE49-F238E27FC236}">
                    <a16:creationId xmlns:a16="http://schemas.microsoft.com/office/drawing/2014/main" id="{99C88E72-6A03-4A0D-88CD-8FC600D50B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4" name="Group 77">
              <a:extLst>
                <a:ext uri="{FF2B5EF4-FFF2-40B4-BE49-F238E27FC236}">
                  <a16:creationId xmlns:a16="http://schemas.microsoft.com/office/drawing/2014/main" id="{6B0F16B0-42FD-4C36-B7DA-8D648850A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3525838"/>
              <a:ext cx="234950" cy="123825"/>
              <a:chOff x="1885" y="1692"/>
              <a:chExt cx="148" cy="78"/>
            </a:xfrm>
          </p:grpSpPr>
          <p:sp>
            <p:nvSpPr>
              <p:cNvPr id="85" name="Text Box 78">
                <a:extLst>
                  <a:ext uri="{FF2B5EF4-FFF2-40B4-BE49-F238E27FC236}">
                    <a16:creationId xmlns:a16="http://schemas.microsoft.com/office/drawing/2014/main" id="{39BCF993-9210-4EEA-B737-A598E5300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6" name="Text Box 79">
                <a:extLst>
                  <a:ext uri="{FF2B5EF4-FFF2-40B4-BE49-F238E27FC236}">
                    <a16:creationId xmlns:a16="http://schemas.microsoft.com/office/drawing/2014/main" id="{DBAA8385-8837-430B-867E-286FD17E36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7" name="Group 80">
              <a:extLst>
                <a:ext uri="{FF2B5EF4-FFF2-40B4-BE49-F238E27FC236}">
                  <a16:creationId xmlns:a16="http://schemas.microsoft.com/office/drawing/2014/main" id="{F0262722-BDD2-41F2-B5EB-061F09BF8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563" y="3527425"/>
              <a:ext cx="234950" cy="123825"/>
              <a:chOff x="1885" y="1692"/>
              <a:chExt cx="148" cy="78"/>
            </a:xfrm>
          </p:grpSpPr>
          <p:sp>
            <p:nvSpPr>
              <p:cNvPr id="88" name="Text Box 81">
                <a:extLst>
                  <a:ext uri="{FF2B5EF4-FFF2-40B4-BE49-F238E27FC236}">
                    <a16:creationId xmlns:a16="http://schemas.microsoft.com/office/drawing/2014/main" id="{0F232C1B-7C2B-416B-B254-426AC5DC7B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9" name="Text Box 82">
                <a:extLst>
                  <a:ext uri="{FF2B5EF4-FFF2-40B4-BE49-F238E27FC236}">
                    <a16:creationId xmlns:a16="http://schemas.microsoft.com/office/drawing/2014/main" id="{6EED9A2D-BD74-4D75-B86E-E46FE0118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90" name="Group 83">
              <a:extLst>
                <a:ext uri="{FF2B5EF4-FFF2-40B4-BE49-F238E27FC236}">
                  <a16:creationId xmlns:a16="http://schemas.microsoft.com/office/drawing/2014/main" id="{2D61751C-2958-433A-9C8D-17C9BE41F6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4288" y="3529013"/>
              <a:ext cx="234950" cy="123825"/>
              <a:chOff x="1885" y="1692"/>
              <a:chExt cx="148" cy="78"/>
            </a:xfrm>
          </p:grpSpPr>
          <p:sp>
            <p:nvSpPr>
              <p:cNvPr id="91" name="Text Box 84">
                <a:extLst>
                  <a:ext uri="{FF2B5EF4-FFF2-40B4-BE49-F238E27FC236}">
                    <a16:creationId xmlns:a16="http://schemas.microsoft.com/office/drawing/2014/main" id="{BEFBA620-4352-4178-86D8-6734D0EF4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92" name="Text Box 85">
                <a:extLst>
                  <a:ext uri="{FF2B5EF4-FFF2-40B4-BE49-F238E27FC236}">
                    <a16:creationId xmlns:a16="http://schemas.microsoft.com/office/drawing/2014/main" id="{691F1B6B-41DA-4A8B-83BD-476450B651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93" name="Text Box 86">
              <a:extLst>
                <a:ext uri="{FF2B5EF4-FFF2-40B4-BE49-F238E27FC236}">
                  <a16:creationId xmlns:a16="http://schemas.microsoft.com/office/drawing/2014/main" id="{5B25419D-7ACF-4B48-8E55-94119EC41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3689350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4" name="Text Box 87">
              <a:extLst>
                <a:ext uri="{FF2B5EF4-FFF2-40B4-BE49-F238E27FC236}">
                  <a16:creationId xmlns:a16="http://schemas.microsoft.com/office/drawing/2014/main" id="{4C76CFE5-2B3C-4180-A716-47064199B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5" name="Text Box 88">
              <a:extLst>
                <a:ext uri="{FF2B5EF4-FFF2-40B4-BE49-F238E27FC236}">
                  <a16:creationId xmlns:a16="http://schemas.microsoft.com/office/drawing/2014/main" id="{F8C4D76B-7963-4B24-9D39-C63F53401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?</a:t>
              </a:r>
              <a:endParaRPr lang="el-GR" altLang="el-GR" sz="800" b="1"/>
            </a:p>
          </p:txBody>
        </p:sp>
        <p:grpSp>
          <p:nvGrpSpPr>
            <p:cNvPr id="96" name="Group 131">
              <a:extLst>
                <a:ext uri="{FF2B5EF4-FFF2-40B4-BE49-F238E27FC236}">
                  <a16:creationId xmlns:a16="http://schemas.microsoft.com/office/drawing/2014/main" id="{296834EB-958F-499D-B176-ECAB07D5B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97" name="Line 132">
                <a:extLst>
                  <a:ext uri="{FF2B5EF4-FFF2-40B4-BE49-F238E27FC236}">
                    <a16:creationId xmlns:a16="http://schemas.microsoft.com/office/drawing/2014/main" id="{C7752F7A-84EE-45AA-82E1-9DE636666C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33">
                <a:extLst>
                  <a:ext uri="{FF2B5EF4-FFF2-40B4-BE49-F238E27FC236}">
                    <a16:creationId xmlns:a16="http://schemas.microsoft.com/office/drawing/2014/main" id="{CC5B2C92-4377-481B-9643-C1D523CFB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34">
                <a:extLst>
                  <a:ext uri="{FF2B5EF4-FFF2-40B4-BE49-F238E27FC236}">
                    <a16:creationId xmlns:a16="http://schemas.microsoft.com/office/drawing/2014/main" id="{F9F0C981-2ACA-420E-A104-33F3B4E5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35">
                <a:extLst>
                  <a:ext uri="{FF2B5EF4-FFF2-40B4-BE49-F238E27FC236}">
                    <a16:creationId xmlns:a16="http://schemas.microsoft.com/office/drawing/2014/main" id="{007ADA5C-74B8-472C-AC9D-9DC10284BD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36">
                <a:extLst>
                  <a:ext uri="{FF2B5EF4-FFF2-40B4-BE49-F238E27FC236}">
                    <a16:creationId xmlns:a16="http://schemas.microsoft.com/office/drawing/2014/main" id="{709876C9-FC7C-42C1-AE32-B490C54BEE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37">
                <a:extLst>
                  <a:ext uri="{FF2B5EF4-FFF2-40B4-BE49-F238E27FC236}">
                    <a16:creationId xmlns:a16="http://schemas.microsoft.com/office/drawing/2014/main" id="{B0C6E26E-3D1D-4F8E-9F7A-28C2D1ACF1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38">
                <a:extLst>
                  <a:ext uri="{FF2B5EF4-FFF2-40B4-BE49-F238E27FC236}">
                    <a16:creationId xmlns:a16="http://schemas.microsoft.com/office/drawing/2014/main" id="{765F3352-F97B-44AF-8B5A-AE2BC39C3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39">
                <a:extLst>
                  <a:ext uri="{FF2B5EF4-FFF2-40B4-BE49-F238E27FC236}">
                    <a16:creationId xmlns:a16="http://schemas.microsoft.com/office/drawing/2014/main" id="{D532A00D-2EAD-4C57-B74F-8FBB3881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40">
                <a:extLst>
                  <a:ext uri="{FF2B5EF4-FFF2-40B4-BE49-F238E27FC236}">
                    <a16:creationId xmlns:a16="http://schemas.microsoft.com/office/drawing/2014/main" id="{C584C5C7-83B0-4A3B-BB72-6BC039A1D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41">
                <a:extLst>
                  <a:ext uri="{FF2B5EF4-FFF2-40B4-BE49-F238E27FC236}">
                    <a16:creationId xmlns:a16="http://schemas.microsoft.com/office/drawing/2014/main" id="{3626EBC9-5D7B-4063-9877-97B2785AC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42">
                <a:extLst>
                  <a:ext uri="{FF2B5EF4-FFF2-40B4-BE49-F238E27FC236}">
                    <a16:creationId xmlns:a16="http://schemas.microsoft.com/office/drawing/2014/main" id="{B14EFFD2-E013-41A8-8F0B-5AB01B8282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43">
                <a:extLst>
                  <a:ext uri="{FF2B5EF4-FFF2-40B4-BE49-F238E27FC236}">
                    <a16:creationId xmlns:a16="http://schemas.microsoft.com/office/drawing/2014/main" id="{27E793BB-F753-4CB7-A161-21F9A98E41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44">
                <a:extLst>
                  <a:ext uri="{FF2B5EF4-FFF2-40B4-BE49-F238E27FC236}">
                    <a16:creationId xmlns:a16="http://schemas.microsoft.com/office/drawing/2014/main" id="{81908FBA-CA1F-488F-8722-B6D14133A9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45">
                <a:extLst>
                  <a:ext uri="{FF2B5EF4-FFF2-40B4-BE49-F238E27FC236}">
                    <a16:creationId xmlns:a16="http://schemas.microsoft.com/office/drawing/2014/main" id="{5E33CAE1-DF79-4F77-BBDD-998015A0C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46">
                <a:extLst>
                  <a:ext uri="{FF2B5EF4-FFF2-40B4-BE49-F238E27FC236}">
                    <a16:creationId xmlns:a16="http://schemas.microsoft.com/office/drawing/2014/main" id="{A588BE63-E11C-4868-BEC4-AB678235F1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47">
                <a:extLst>
                  <a:ext uri="{FF2B5EF4-FFF2-40B4-BE49-F238E27FC236}">
                    <a16:creationId xmlns:a16="http://schemas.microsoft.com/office/drawing/2014/main" id="{E91016EA-1BF9-4A75-8E66-E4FAAA76C2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48">
                <a:extLst>
                  <a:ext uri="{FF2B5EF4-FFF2-40B4-BE49-F238E27FC236}">
                    <a16:creationId xmlns:a16="http://schemas.microsoft.com/office/drawing/2014/main" id="{9DB35709-4F0E-4154-8815-5692644B3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49">
                <a:extLst>
                  <a:ext uri="{FF2B5EF4-FFF2-40B4-BE49-F238E27FC236}">
                    <a16:creationId xmlns:a16="http://schemas.microsoft.com/office/drawing/2014/main" id="{4AC054F4-37FB-4708-B0D9-5434DAE641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808D3A-F32B-4AEC-BDAA-BB52443A336A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</a:t>
            </a:r>
            <a:r>
              <a:rPr lang="en-US" altLang="el-GR" sz="1800" dirty="0">
                <a:cs typeface="Arial" panose="020B0604020202020204" pitchFamily="34" charset="0"/>
              </a:rPr>
              <a:t>≡ 2, 1 ≡ 3</a:t>
            </a:r>
          </a:p>
        </p:txBody>
      </p:sp>
    </p:spTree>
    <p:extLst>
      <p:ext uri="{BB962C8B-B14F-4D97-AF65-F5344CB8AC3E}">
        <p14:creationId xmlns:p14="http://schemas.microsoft.com/office/powerpoint/2010/main" val="1333801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8-συνεκτικών περιοχών: 1η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6F29A1-72C3-47B9-809C-219CB3B661E2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108">
              <a:extLst>
                <a:ext uri="{FF2B5EF4-FFF2-40B4-BE49-F238E27FC236}">
                  <a16:creationId xmlns:a16="http://schemas.microsoft.com/office/drawing/2014/main" id="{F0522AA6-0148-4F1A-82AC-FD5EBB8D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563" y="4308475"/>
              <a:ext cx="157162" cy="330200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F7F85B05-4EE0-442B-8BC4-5D63F77A1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020B43FF-BBC6-4F4B-9826-3549121ED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0485ADC-49D0-459B-BFF7-A77B4B0E4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A7BAF8A-92BC-48AC-977D-4325949A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DA1B940-4D3C-4715-98D9-A59352EF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80DA6B46-FD14-490C-8440-5CAFB4117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704580A4-0338-47EC-A186-C73A2C7A1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6" name="Text Box 9">
                <a:extLst>
                  <a:ext uri="{FF2B5EF4-FFF2-40B4-BE49-F238E27FC236}">
                    <a16:creationId xmlns:a16="http://schemas.microsoft.com/office/drawing/2014/main" id="{321A9A21-EC57-48CE-8DBB-7D9F54AD0C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6812DCF-741A-4ED2-B01F-8551CFC45D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8C195585-D6B8-4C19-AD13-1D5727DC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4611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28913AE9-BEBD-40BC-9D84-7D6C54CF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78275"/>
              <a:ext cx="831850" cy="116522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3DD26A8-9BAA-47BC-A98B-B7BEB80BC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5584676D-DF22-4C4E-8674-1AE426DC01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15">
              <a:extLst>
                <a:ext uri="{FF2B5EF4-FFF2-40B4-BE49-F238E27FC236}">
                  <a16:creationId xmlns:a16="http://schemas.microsoft.com/office/drawing/2014/main" id="{27012342-D551-49B8-8E5A-4F63C38AF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2249488"/>
              <a:ext cx="3654425" cy="3154362"/>
              <a:chOff x="1536" y="1417"/>
              <a:chExt cx="2302" cy="1987"/>
            </a:xfrm>
          </p:grpSpPr>
          <p:sp>
            <p:nvSpPr>
              <p:cNvPr id="23" name="Line 16">
                <a:extLst>
                  <a:ext uri="{FF2B5EF4-FFF2-40B4-BE49-F238E27FC236}">
                    <a16:creationId xmlns:a16="http://schemas.microsoft.com/office/drawing/2014/main" id="{D322D41B-860E-4C25-BC66-F3DF937DDF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536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7">
                <a:extLst>
                  <a:ext uri="{FF2B5EF4-FFF2-40B4-BE49-F238E27FC236}">
                    <a16:creationId xmlns:a16="http://schemas.microsoft.com/office/drawing/2014/main" id="{E7E3774C-A67A-46F3-A252-9EE0C0718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8">
                <a:extLst>
                  <a:ext uri="{FF2B5EF4-FFF2-40B4-BE49-F238E27FC236}">
                    <a16:creationId xmlns:a16="http://schemas.microsoft.com/office/drawing/2014/main" id="{F05CBFE4-B519-4AA1-A553-3628953B09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9">
                <a:extLst>
                  <a:ext uri="{FF2B5EF4-FFF2-40B4-BE49-F238E27FC236}">
                    <a16:creationId xmlns:a16="http://schemas.microsoft.com/office/drawing/2014/main" id="{B286CF70-61AF-4CE6-8546-5B2D00DCC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EF8000C-5642-484B-9B7C-2E91A126B7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1">
                <a:extLst>
                  <a:ext uri="{FF2B5EF4-FFF2-40B4-BE49-F238E27FC236}">
                    <a16:creationId xmlns:a16="http://schemas.microsoft.com/office/drawing/2014/main" id="{FD7F6132-9338-4D3A-AF6C-07627BDD5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2">
                <a:extLst>
                  <a:ext uri="{FF2B5EF4-FFF2-40B4-BE49-F238E27FC236}">
                    <a16:creationId xmlns:a16="http://schemas.microsoft.com/office/drawing/2014/main" id="{7C57DE3E-79B8-4962-90BE-232F24C34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3">
                <a:extLst>
                  <a:ext uri="{FF2B5EF4-FFF2-40B4-BE49-F238E27FC236}">
                    <a16:creationId xmlns:a16="http://schemas.microsoft.com/office/drawing/2014/main" id="{F5F2B728-306B-4E13-9014-833D3BF071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4">
                <a:extLst>
                  <a:ext uri="{FF2B5EF4-FFF2-40B4-BE49-F238E27FC236}">
                    <a16:creationId xmlns:a16="http://schemas.microsoft.com/office/drawing/2014/main" id="{5A358361-C7A4-44FB-A2E5-F6F5A071CB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5">
                <a:extLst>
                  <a:ext uri="{FF2B5EF4-FFF2-40B4-BE49-F238E27FC236}">
                    <a16:creationId xmlns:a16="http://schemas.microsoft.com/office/drawing/2014/main" id="{9FAAB154-89EE-4102-A467-0EC0A678F1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6">
                <a:extLst>
                  <a:ext uri="{FF2B5EF4-FFF2-40B4-BE49-F238E27FC236}">
                    <a16:creationId xmlns:a16="http://schemas.microsoft.com/office/drawing/2014/main" id="{82540ED3-EA83-4CB1-B6AA-259AE5B06C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7">
                <a:extLst>
                  <a:ext uri="{FF2B5EF4-FFF2-40B4-BE49-F238E27FC236}">
                    <a16:creationId xmlns:a16="http://schemas.microsoft.com/office/drawing/2014/main" id="{32F4F183-0691-43E1-81D2-36581AE1DF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8">
                <a:extLst>
                  <a:ext uri="{FF2B5EF4-FFF2-40B4-BE49-F238E27FC236}">
                    <a16:creationId xmlns:a16="http://schemas.microsoft.com/office/drawing/2014/main" id="{E31774DF-18F3-449B-B5E4-93722269DB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" name="Group 29">
                <a:extLst>
                  <a:ext uri="{FF2B5EF4-FFF2-40B4-BE49-F238E27FC236}">
                    <a16:creationId xmlns:a16="http://schemas.microsoft.com/office/drawing/2014/main" id="{2989A38F-3A37-4FD2-BB69-416866AE4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6" y="1421"/>
                <a:ext cx="942" cy="1983"/>
                <a:chOff x="2896" y="1421"/>
                <a:chExt cx="942" cy="1983"/>
              </a:xfrm>
            </p:grpSpPr>
            <p:sp>
              <p:nvSpPr>
                <p:cNvPr id="37" name="Line 30">
                  <a:extLst>
                    <a:ext uri="{FF2B5EF4-FFF2-40B4-BE49-F238E27FC236}">
                      <a16:creationId xmlns:a16="http://schemas.microsoft.com/office/drawing/2014/main" id="{509801AE-D7A4-426E-A818-E77D7BE5E7A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96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1">
                  <a:extLst>
                    <a:ext uri="{FF2B5EF4-FFF2-40B4-BE49-F238E27FC236}">
                      <a16:creationId xmlns:a16="http://schemas.microsoft.com/office/drawing/2014/main" id="{FF48C805-D16D-4C16-9FD9-4526FB96BB9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001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2">
                  <a:extLst>
                    <a:ext uri="{FF2B5EF4-FFF2-40B4-BE49-F238E27FC236}">
                      <a16:creationId xmlns:a16="http://schemas.microsoft.com/office/drawing/2014/main" id="{E5306A36-4B93-4A00-A6D9-916F1F79A0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05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33">
                  <a:extLst>
                    <a:ext uri="{FF2B5EF4-FFF2-40B4-BE49-F238E27FC236}">
                      <a16:creationId xmlns:a16="http://schemas.microsoft.com/office/drawing/2014/main" id="{D2666FBB-5F19-4E3A-A9E2-0F251DBE77B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210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34">
                  <a:extLst>
                    <a:ext uri="{FF2B5EF4-FFF2-40B4-BE49-F238E27FC236}">
                      <a16:creationId xmlns:a16="http://schemas.microsoft.com/office/drawing/2014/main" id="{0E03439F-06D4-469C-9913-5EC467F268B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14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35">
                  <a:extLst>
                    <a:ext uri="{FF2B5EF4-FFF2-40B4-BE49-F238E27FC236}">
                      <a16:creationId xmlns:a16="http://schemas.microsoft.com/office/drawing/2014/main" id="{C3F40444-2FB0-442D-923F-1C27BDACF6A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19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6">
                  <a:extLst>
                    <a:ext uri="{FF2B5EF4-FFF2-40B4-BE49-F238E27FC236}">
                      <a16:creationId xmlns:a16="http://schemas.microsoft.com/office/drawing/2014/main" id="{88DE4772-E4BF-4B40-A0FA-8CB2BBA8394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7">
                  <a:extLst>
                    <a:ext uri="{FF2B5EF4-FFF2-40B4-BE49-F238E27FC236}">
                      <a16:creationId xmlns:a16="http://schemas.microsoft.com/office/drawing/2014/main" id="{26EF59DC-E88A-46DF-AF3C-F115FD227D1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28" y="1421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8">
                  <a:extLst>
                    <a:ext uri="{FF2B5EF4-FFF2-40B4-BE49-F238E27FC236}">
                      <a16:creationId xmlns:a16="http://schemas.microsoft.com/office/drawing/2014/main" id="{05C189C3-1267-4EE3-BE01-493B7BE2BDE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734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39">
                  <a:extLst>
                    <a:ext uri="{FF2B5EF4-FFF2-40B4-BE49-F238E27FC236}">
                      <a16:creationId xmlns:a16="http://schemas.microsoft.com/office/drawing/2014/main" id="{A5915CCF-E3D2-49AB-B272-A15E9C8F1E4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838" y="1423"/>
                  <a:ext cx="0" cy="19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962FCE3A-A2C6-4D8C-A88D-4FC8456463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41">
              <a:extLst>
                <a:ext uri="{FF2B5EF4-FFF2-40B4-BE49-F238E27FC236}">
                  <a16:creationId xmlns:a16="http://schemas.microsoft.com/office/drawing/2014/main" id="{AD00AEE5-5ED7-4D3B-8EB5-8DFFC9195E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9" name="Text Box 42">
                <a:extLst>
                  <a:ext uri="{FF2B5EF4-FFF2-40B4-BE49-F238E27FC236}">
                    <a16:creationId xmlns:a16="http://schemas.microsoft.com/office/drawing/2014/main" id="{3851114D-28C4-4726-B39A-79F2B9DCDE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0" name="Text Box 43">
                <a:extLst>
                  <a:ext uri="{FF2B5EF4-FFF2-40B4-BE49-F238E27FC236}">
                    <a16:creationId xmlns:a16="http://schemas.microsoft.com/office/drawing/2014/main" id="{24FB5614-EBAD-4345-A2AC-2DA9AB2A50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1" name="Group 44">
              <a:extLst>
                <a:ext uri="{FF2B5EF4-FFF2-40B4-BE49-F238E27FC236}">
                  <a16:creationId xmlns:a16="http://schemas.microsoft.com/office/drawing/2014/main" id="{7B2B5DDE-EB95-4F97-A9D6-F6B873871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52" name="Text Box 45">
                <a:extLst>
                  <a:ext uri="{FF2B5EF4-FFF2-40B4-BE49-F238E27FC236}">
                    <a16:creationId xmlns:a16="http://schemas.microsoft.com/office/drawing/2014/main" id="{8629106B-B993-4D9D-8CA9-F3A6998D06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3" name="Text Box 46">
                <a:extLst>
                  <a:ext uri="{FF2B5EF4-FFF2-40B4-BE49-F238E27FC236}">
                    <a16:creationId xmlns:a16="http://schemas.microsoft.com/office/drawing/2014/main" id="{AD3C2F5C-49A2-4662-8A2D-5F691FE051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4" name="Group 47">
              <a:extLst>
                <a:ext uri="{FF2B5EF4-FFF2-40B4-BE49-F238E27FC236}">
                  <a16:creationId xmlns:a16="http://schemas.microsoft.com/office/drawing/2014/main" id="{8D6C9910-C405-490E-89B1-C334F6F41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5" name="Text Box 48">
                <a:extLst>
                  <a:ext uri="{FF2B5EF4-FFF2-40B4-BE49-F238E27FC236}">
                    <a16:creationId xmlns:a16="http://schemas.microsoft.com/office/drawing/2014/main" id="{A8DA1944-9618-40B1-ADF2-130C0CB7F8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6" name="Text Box 49">
                <a:extLst>
                  <a:ext uri="{FF2B5EF4-FFF2-40B4-BE49-F238E27FC236}">
                    <a16:creationId xmlns:a16="http://schemas.microsoft.com/office/drawing/2014/main" id="{83FDCC1A-EB4A-4687-9AAC-B42190F403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57" name="Group 50">
              <a:extLst>
                <a:ext uri="{FF2B5EF4-FFF2-40B4-BE49-F238E27FC236}">
                  <a16:creationId xmlns:a16="http://schemas.microsoft.com/office/drawing/2014/main" id="{39CFB131-86C9-4FD3-9B65-1C001C205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8" name="Text Box 51">
                <a:extLst>
                  <a:ext uri="{FF2B5EF4-FFF2-40B4-BE49-F238E27FC236}">
                    <a16:creationId xmlns:a16="http://schemas.microsoft.com/office/drawing/2014/main" id="{BBAFCB94-389E-4837-A590-0AE26E2A13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  <p:sp>
            <p:nvSpPr>
              <p:cNvPr id="59" name="Text Box 52">
                <a:extLst>
                  <a:ext uri="{FF2B5EF4-FFF2-40B4-BE49-F238E27FC236}">
                    <a16:creationId xmlns:a16="http://schemas.microsoft.com/office/drawing/2014/main" id="{228833E3-F382-499C-B595-56E8DE0673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2</a:t>
                </a:r>
                <a:endParaRPr lang="el-GR" altLang="el-GR" sz="800" b="1"/>
              </a:p>
            </p:txBody>
          </p:sp>
        </p:grpSp>
        <p:grpSp>
          <p:nvGrpSpPr>
            <p:cNvPr id="60" name="Group 53">
              <a:extLst>
                <a:ext uri="{FF2B5EF4-FFF2-40B4-BE49-F238E27FC236}">
                  <a16:creationId xmlns:a16="http://schemas.microsoft.com/office/drawing/2014/main" id="{813098D3-4CA6-4C7E-B658-DA53FFD88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61" name="Text Box 54">
                <a:extLst>
                  <a:ext uri="{FF2B5EF4-FFF2-40B4-BE49-F238E27FC236}">
                    <a16:creationId xmlns:a16="http://schemas.microsoft.com/office/drawing/2014/main" id="{73A6F9B6-60BE-4C1C-A037-87167BA3D8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2" name="Text Box 55">
                <a:extLst>
                  <a:ext uri="{FF2B5EF4-FFF2-40B4-BE49-F238E27FC236}">
                    <a16:creationId xmlns:a16="http://schemas.microsoft.com/office/drawing/2014/main" id="{3CC8E0F7-B4EE-41B0-8FDA-F67032E96F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3" name="Group 56">
              <a:extLst>
                <a:ext uri="{FF2B5EF4-FFF2-40B4-BE49-F238E27FC236}">
                  <a16:creationId xmlns:a16="http://schemas.microsoft.com/office/drawing/2014/main" id="{BE656B52-EC76-4557-A1D6-4F388CE922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64" name="Text Box 57">
                <a:extLst>
                  <a:ext uri="{FF2B5EF4-FFF2-40B4-BE49-F238E27FC236}">
                    <a16:creationId xmlns:a16="http://schemas.microsoft.com/office/drawing/2014/main" id="{AE5E33F9-802E-46ED-AADD-F47A61C67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5" name="Text Box 58">
                <a:extLst>
                  <a:ext uri="{FF2B5EF4-FFF2-40B4-BE49-F238E27FC236}">
                    <a16:creationId xmlns:a16="http://schemas.microsoft.com/office/drawing/2014/main" id="{0028F927-2EDA-4086-88D1-96A68ED649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6" name="Group 59">
              <a:extLst>
                <a:ext uri="{FF2B5EF4-FFF2-40B4-BE49-F238E27FC236}">
                  <a16:creationId xmlns:a16="http://schemas.microsoft.com/office/drawing/2014/main" id="{98CD5F3D-AC23-4932-9471-62AE800272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67" name="Text Box 60">
                <a:extLst>
                  <a:ext uri="{FF2B5EF4-FFF2-40B4-BE49-F238E27FC236}">
                    <a16:creationId xmlns:a16="http://schemas.microsoft.com/office/drawing/2014/main" id="{83326B63-B2CF-471C-9F94-8A1402FB4A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8" name="Text Box 61">
                <a:extLst>
                  <a:ext uri="{FF2B5EF4-FFF2-40B4-BE49-F238E27FC236}">
                    <a16:creationId xmlns:a16="http://schemas.microsoft.com/office/drawing/2014/main" id="{F84A86AA-6BD0-48C5-8162-160AF3C3D0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9" name="Group 63">
              <a:extLst>
                <a:ext uri="{FF2B5EF4-FFF2-40B4-BE49-F238E27FC236}">
                  <a16:creationId xmlns:a16="http://schemas.microsoft.com/office/drawing/2014/main" id="{77D02730-6CCE-4BA1-8B38-46D96A297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3189288"/>
              <a:ext cx="234950" cy="123825"/>
              <a:chOff x="1885" y="1692"/>
              <a:chExt cx="148" cy="78"/>
            </a:xfrm>
          </p:grpSpPr>
          <p:sp>
            <p:nvSpPr>
              <p:cNvPr id="70" name="Text Box 64">
                <a:extLst>
                  <a:ext uri="{FF2B5EF4-FFF2-40B4-BE49-F238E27FC236}">
                    <a16:creationId xmlns:a16="http://schemas.microsoft.com/office/drawing/2014/main" id="{0197B6BA-2222-426C-935B-C2BCD08973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1" name="Text Box 65">
                <a:extLst>
                  <a:ext uri="{FF2B5EF4-FFF2-40B4-BE49-F238E27FC236}">
                    <a16:creationId xmlns:a16="http://schemas.microsoft.com/office/drawing/2014/main" id="{6348B044-9089-4188-ABA6-147EF936D3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72" name="Text Box 66">
              <a:extLst>
                <a:ext uri="{FF2B5EF4-FFF2-40B4-BE49-F238E27FC236}">
                  <a16:creationId xmlns:a16="http://schemas.microsoft.com/office/drawing/2014/main" id="{2213354E-15E9-43D4-81E1-E602715EB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350" y="31908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73" name="Text Box 67">
              <a:extLst>
                <a:ext uri="{FF2B5EF4-FFF2-40B4-BE49-F238E27FC236}">
                  <a16:creationId xmlns:a16="http://schemas.microsoft.com/office/drawing/2014/main" id="{7C3094DD-94E1-4BB4-9BA1-9342946E5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038" y="335438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grpSp>
          <p:nvGrpSpPr>
            <p:cNvPr id="74" name="Group 68">
              <a:extLst>
                <a:ext uri="{FF2B5EF4-FFF2-40B4-BE49-F238E27FC236}">
                  <a16:creationId xmlns:a16="http://schemas.microsoft.com/office/drawing/2014/main" id="{A62F77DE-EEFB-4C34-9A4F-E74EF2AC5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348038"/>
              <a:ext cx="234950" cy="123825"/>
              <a:chOff x="1885" y="1692"/>
              <a:chExt cx="148" cy="78"/>
            </a:xfrm>
          </p:grpSpPr>
          <p:sp>
            <p:nvSpPr>
              <p:cNvPr id="75" name="Text Box 69">
                <a:extLst>
                  <a:ext uri="{FF2B5EF4-FFF2-40B4-BE49-F238E27FC236}">
                    <a16:creationId xmlns:a16="http://schemas.microsoft.com/office/drawing/2014/main" id="{D9DB5375-CFED-4AA7-9105-9F321C17E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6" name="Text Box 70">
                <a:extLst>
                  <a:ext uri="{FF2B5EF4-FFF2-40B4-BE49-F238E27FC236}">
                    <a16:creationId xmlns:a16="http://schemas.microsoft.com/office/drawing/2014/main" id="{8BC12409-6026-4BBF-89F7-CB04065625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7" name="Group 71">
              <a:extLst>
                <a:ext uri="{FF2B5EF4-FFF2-40B4-BE49-F238E27FC236}">
                  <a16:creationId xmlns:a16="http://schemas.microsoft.com/office/drawing/2014/main" id="{98DCDEDE-5AC9-4B68-ABF1-6925425B14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1050" y="3349625"/>
              <a:ext cx="234950" cy="123825"/>
              <a:chOff x="1885" y="1692"/>
              <a:chExt cx="148" cy="78"/>
            </a:xfrm>
          </p:grpSpPr>
          <p:sp>
            <p:nvSpPr>
              <p:cNvPr id="78" name="Text Box 72">
                <a:extLst>
                  <a:ext uri="{FF2B5EF4-FFF2-40B4-BE49-F238E27FC236}">
                    <a16:creationId xmlns:a16="http://schemas.microsoft.com/office/drawing/2014/main" id="{347F9E46-3B3F-4180-8A54-D3AA6245BA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9" name="Text Box 73">
                <a:extLst>
                  <a:ext uri="{FF2B5EF4-FFF2-40B4-BE49-F238E27FC236}">
                    <a16:creationId xmlns:a16="http://schemas.microsoft.com/office/drawing/2014/main" id="{787E6CE5-1B90-47E1-8E3D-8CE6BF0C14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0" name="Group 74">
              <a:extLst>
                <a:ext uri="{FF2B5EF4-FFF2-40B4-BE49-F238E27FC236}">
                  <a16:creationId xmlns:a16="http://schemas.microsoft.com/office/drawing/2014/main" id="{FF2DE030-1CA3-48BC-BA51-9C1DCCE260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775" y="3351213"/>
              <a:ext cx="234950" cy="123825"/>
              <a:chOff x="1885" y="1692"/>
              <a:chExt cx="148" cy="78"/>
            </a:xfrm>
          </p:grpSpPr>
          <p:sp>
            <p:nvSpPr>
              <p:cNvPr id="81" name="Text Box 75">
                <a:extLst>
                  <a:ext uri="{FF2B5EF4-FFF2-40B4-BE49-F238E27FC236}">
                    <a16:creationId xmlns:a16="http://schemas.microsoft.com/office/drawing/2014/main" id="{E74F38AF-2016-4B8A-8FA0-5A6F0EFC7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2" name="Text Box 76">
                <a:extLst>
                  <a:ext uri="{FF2B5EF4-FFF2-40B4-BE49-F238E27FC236}">
                    <a16:creationId xmlns:a16="http://schemas.microsoft.com/office/drawing/2014/main" id="{49EFD588-F008-41D8-BEBE-D3CB5DD378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3" name="Group 77">
              <a:extLst>
                <a:ext uri="{FF2B5EF4-FFF2-40B4-BE49-F238E27FC236}">
                  <a16:creationId xmlns:a16="http://schemas.microsoft.com/office/drawing/2014/main" id="{30DDC492-C5F1-4DBD-ABEB-5D0A65EA68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3525838"/>
              <a:ext cx="234950" cy="123825"/>
              <a:chOff x="1885" y="1692"/>
              <a:chExt cx="148" cy="78"/>
            </a:xfrm>
          </p:grpSpPr>
          <p:sp>
            <p:nvSpPr>
              <p:cNvPr id="84" name="Text Box 78">
                <a:extLst>
                  <a:ext uri="{FF2B5EF4-FFF2-40B4-BE49-F238E27FC236}">
                    <a16:creationId xmlns:a16="http://schemas.microsoft.com/office/drawing/2014/main" id="{1435D932-6D5A-4A9B-B20E-80C7E32CAB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5" name="Text Box 79">
                <a:extLst>
                  <a:ext uri="{FF2B5EF4-FFF2-40B4-BE49-F238E27FC236}">
                    <a16:creationId xmlns:a16="http://schemas.microsoft.com/office/drawing/2014/main" id="{6C950E08-DD27-41A2-83BA-3908726A9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6" name="Group 80">
              <a:extLst>
                <a:ext uri="{FF2B5EF4-FFF2-40B4-BE49-F238E27FC236}">
                  <a16:creationId xmlns:a16="http://schemas.microsoft.com/office/drawing/2014/main" id="{AABF65CE-9B9F-4DDD-B173-828FB0AFA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563" y="3527425"/>
              <a:ext cx="234950" cy="123825"/>
              <a:chOff x="1885" y="1692"/>
              <a:chExt cx="148" cy="78"/>
            </a:xfrm>
          </p:grpSpPr>
          <p:sp>
            <p:nvSpPr>
              <p:cNvPr id="87" name="Text Box 81">
                <a:extLst>
                  <a:ext uri="{FF2B5EF4-FFF2-40B4-BE49-F238E27FC236}">
                    <a16:creationId xmlns:a16="http://schemas.microsoft.com/office/drawing/2014/main" id="{2EC8A565-9053-4C6F-89F8-185EB18F05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8" name="Text Box 82">
                <a:extLst>
                  <a:ext uri="{FF2B5EF4-FFF2-40B4-BE49-F238E27FC236}">
                    <a16:creationId xmlns:a16="http://schemas.microsoft.com/office/drawing/2014/main" id="{9FCF3483-9379-40C6-950A-91A3EFFAD8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9" name="Group 83">
              <a:extLst>
                <a:ext uri="{FF2B5EF4-FFF2-40B4-BE49-F238E27FC236}">
                  <a16:creationId xmlns:a16="http://schemas.microsoft.com/office/drawing/2014/main" id="{B3578DB8-A27D-4901-AB8A-FD5F8BB0A5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4288" y="3529013"/>
              <a:ext cx="234950" cy="123825"/>
              <a:chOff x="1885" y="1692"/>
              <a:chExt cx="148" cy="78"/>
            </a:xfrm>
          </p:grpSpPr>
          <p:sp>
            <p:nvSpPr>
              <p:cNvPr id="90" name="Text Box 84">
                <a:extLst>
                  <a:ext uri="{FF2B5EF4-FFF2-40B4-BE49-F238E27FC236}">
                    <a16:creationId xmlns:a16="http://schemas.microsoft.com/office/drawing/2014/main" id="{167E6943-D0E4-4249-BD9D-29D294CB15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91" name="Text Box 85">
                <a:extLst>
                  <a:ext uri="{FF2B5EF4-FFF2-40B4-BE49-F238E27FC236}">
                    <a16:creationId xmlns:a16="http://schemas.microsoft.com/office/drawing/2014/main" id="{09CCB787-8934-4889-82B4-D5FDF1982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92" name="Text Box 86">
              <a:extLst>
                <a:ext uri="{FF2B5EF4-FFF2-40B4-BE49-F238E27FC236}">
                  <a16:creationId xmlns:a16="http://schemas.microsoft.com/office/drawing/2014/main" id="{94372C99-07B0-4DC0-BDFE-F56B85522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3689350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3" name="Text Box 87">
              <a:extLst>
                <a:ext uri="{FF2B5EF4-FFF2-40B4-BE49-F238E27FC236}">
                  <a16:creationId xmlns:a16="http://schemas.microsoft.com/office/drawing/2014/main" id="{3C571F69-6BE8-4062-A64F-61A0AEF44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4" name="Text Box 88">
              <a:extLst>
                <a:ext uri="{FF2B5EF4-FFF2-40B4-BE49-F238E27FC236}">
                  <a16:creationId xmlns:a16="http://schemas.microsoft.com/office/drawing/2014/main" id="{8E9042A2-D80A-45AD-8F38-88765BF75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36861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5" name="Text Box 89">
              <a:extLst>
                <a:ext uri="{FF2B5EF4-FFF2-40B4-BE49-F238E27FC236}">
                  <a16:creationId xmlns:a16="http://schemas.microsoft.com/office/drawing/2014/main" id="{E8FA7A98-076B-4903-94EA-C0B7D6AC0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384333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6" name="Text Box 90">
              <a:extLst>
                <a:ext uri="{FF2B5EF4-FFF2-40B4-BE49-F238E27FC236}">
                  <a16:creationId xmlns:a16="http://schemas.microsoft.com/office/drawing/2014/main" id="{392DD054-A945-4347-A0A0-60A17023E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8401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7" name="Text Box 91">
              <a:extLst>
                <a:ext uri="{FF2B5EF4-FFF2-40B4-BE49-F238E27FC236}">
                  <a16:creationId xmlns:a16="http://schemas.microsoft.com/office/drawing/2014/main" id="{426599EC-0C5D-47AD-8FFA-53ECBC7A7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850" y="38401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8" name="Text Box 92">
              <a:extLst>
                <a:ext uri="{FF2B5EF4-FFF2-40B4-BE49-F238E27FC236}">
                  <a16:creationId xmlns:a16="http://schemas.microsoft.com/office/drawing/2014/main" id="{2472B8A3-913F-47AB-9E9B-5C0607F1E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475" y="4006850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99" name="Text Box 93">
              <a:extLst>
                <a:ext uri="{FF2B5EF4-FFF2-40B4-BE49-F238E27FC236}">
                  <a16:creationId xmlns:a16="http://schemas.microsoft.com/office/drawing/2014/main" id="{64A1509C-63FA-417D-96FF-5739F941E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988" y="40036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0" name="Text Box 94">
              <a:extLst>
                <a:ext uri="{FF2B5EF4-FFF2-40B4-BE49-F238E27FC236}">
                  <a16:creationId xmlns:a16="http://schemas.microsoft.com/office/drawing/2014/main" id="{04F5F92F-1E93-43A7-9E91-2E2E0D540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438" y="40036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1" name="Text Box 95">
              <a:extLst>
                <a:ext uri="{FF2B5EF4-FFF2-40B4-BE49-F238E27FC236}">
                  <a16:creationId xmlns:a16="http://schemas.microsoft.com/office/drawing/2014/main" id="{9AE9FA74-BB76-465F-B434-FEF82FAE6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416083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2" name="Text Box 96">
              <a:extLst>
                <a:ext uri="{FF2B5EF4-FFF2-40B4-BE49-F238E27FC236}">
                  <a16:creationId xmlns:a16="http://schemas.microsoft.com/office/drawing/2014/main" id="{E748D83D-C2EE-4F2F-A0ED-609357C16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41576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sp>
          <p:nvSpPr>
            <p:cNvPr id="103" name="Text Box 97">
              <a:extLst>
                <a:ext uri="{FF2B5EF4-FFF2-40B4-BE49-F238E27FC236}">
                  <a16:creationId xmlns:a16="http://schemas.microsoft.com/office/drawing/2014/main" id="{272B9064-E086-42A0-9CC1-D0D738A14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4157663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3</a:t>
              </a:r>
              <a:endParaRPr lang="el-GR" altLang="el-GR" sz="800" b="1"/>
            </a:p>
          </p:txBody>
        </p:sp>
        <p:grpSp>
          <p:nvGrpSpPr>
            <p:cNvPr id="104" name="Group 98">
              <a:extLst>
                <a:ext uri="{FF2B5EF4-FFF2-40B4-BE49-F238E27FC236}">
                  <a16:creationId xmlns:a16="http://schemas.microsoft.com/office/drawing/2014/main" id="{E057E1C9-98F7-4AFC-9281-14864315E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6613" y="4005263"/>
              <a:ext cx="746125" cy="125412"/>
              <a:chOff x="2927" y="2523"/>
              <a:chExt cx="470" cy="79"/>
            </a:xfrm>
          </p:grpSpPr>
          <p:sp>
            <p:nvSpPr>
              <p:cNvPr id="105" name="Text Box 99">
                <a:extLst>
                  <a:ext uri="{FF2B5EF4-FFF2-40B4-BE49-F238E27FC236}">
                    <a16:creationId xmlns:a16="http://schemas.microsoft.com/office/drawing/2014/main" id="{1B536856-0F42-4AC2-ACF5-4B9423F8CA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6" name="Text Box 100">
                <a:extLst>
                  <a:ext uri="{FF2B5EF4-FFF2-40B4-BE49-F238E27FC236}">
                    <a16:creationId xmlns:a16="http://schemas.microsoft.com/office/drawing/2014/main" id="{5F882DDF-2260-44B8-BD66-B8DE0064E0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7" name="Text Box 101">
                <a:extLst>
                  <a:ext uri="{FF2B5EF4-FFF2-40B4-BE49-F238E27FC236}">
                    <a16:creationId xmlns:a16="http://schemas.microsoft.com/office/drawing/2014/main" id="{D664471F-8C60-4C70-9728-649762BB9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8" name="Text Box 102">
                <a:extLst>
                  <a:ext uri="{FF2B5EF4-FFF2-40B4-BE49-F238E27FC236}">
                    <a16:creationId xmlns:a16="http://schemas.microsoft.com/office/drawing/2014/main" id="{B02D4439-8BAE-4D95-AED9-86E1C9DE0C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09" name="Text Box 103">
                <a:extLst>
                  <a:ext uri="{FF2B5EF4-FFF2-40B4-BE49-F238E27FC236}">
                    <a16:creationId xmlns:a16="http://schemas.microsoft.com/office/drawing/2014/main" id="{70BC56F1-CEAC-49DF-AC0D-3970BC2317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sp>
          <p:nvSpPr>
            <p:cNvPr id="110" name="Text Box 104">
              <a:extLst>
                <a:ext uri="{FF2B5EF4-FFF2-40B4-BE49-F238E27FC236}">
                  <a16:creationId xmlns:a16="http://schemas.microsoft.com/office/drawing/2014/main" id="{E4330C62-B9DF-4A23-8F88-E25F952B7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173538"/>
              <a:ext cx="71438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1" name="Text Box 105">
              <a:extLst>
                <a:ext uri="{FF2B5EF4-FFF2-40B4-BE49-F238E27FC236}">
                  <a16:creationId xmlns:a16="http://schemas.microsoft.com/office/drawing/2014/main" id="{6C58FBBC-8060-4D7C-A3B1-C2855637E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1713" y="41751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2" name="Text Box 106">
              <a:extLst>
                <a:ext uri="{FF2B5EF4-FFF2-40B4-BE49-F238E27FC236}">
                  <a16:creationId xmlns:a16="http://schemas.microsoft.com/office/drawing/2014/main" id="{C5F68FD5-6911-4A45-9AA4-A277F5E72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163" y="41751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3" name="Text Box 107">
              <a:extLst>
                <a:ext uri="{FF2B5EF4-FFF2-40B4-BE49-F238E27FC236}">
                  <a16:creationId xmlns:a16="http://schemas.microsoft.com/office/drawing/2014/main" id="{64189BD1-3DAF-4F39-93A0-61BAE5796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1438" y="4176713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4" name="Text Box 109">
              <a:extLst>
                <a:ext uri="{FF2B5EF4-FFF2-40B4-BE49-F238E27FC236}">
                  <a16:creationId xmlns:a16="http://schemas.microsoft.com/office/drawing/2014/main" id="{4DE73920-6EAC-4F16-8A70-20C1CE013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88" y="434657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5" name="Text Box 110">
              <a:extLst>
                <a:ext uri="{FF2B5EF4-FFF2-40B4-BE49-F238E27FC236}">
                  <a16:creationId xmlns:a16="http://schemas.microsoft.com/office/drawing/2014/main" id="{CE66ACFE-FF67-4650-862A-9AB636126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613" y="4505325"/>
              <a:ext cx="714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6" name="Text Box 111">
              <a:extLst>
                <a:ext uri="{FF2B5EF4-FFF2-40B4-BE49-F238E27FC236}">
                  <a16:creationId xmlns:a16="http://schemas.microsoft.com/office/drawing/2014/main" id="{25949D31-735F-4680-B849-40CDEB056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888" y="4348163"/>
              <a:ext cx="71437" cy="12223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sp>
          <p:nvSpPr>
            <p:cNvPr id="117" name="Text Box 112">
              <a:extLst>
                <a:ext uri="{FF2B5EF4-FFF2-40B4-BE49-F238E27FC236}">
                  <a16:creationId xmlns:a16="http://schemas.microsoft.com/office/drawing/2014/main" id="{896FFAEC-F121-44DB-A5A1-56A6B4FC9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713" y="4506913"/>
              <a:ext cx="71437" cy="12223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4</a:t>
              </a:r>
              <a:endParaRPr lang="el-GR" altLang="el-GR" sz="800" b="1"/>
            </a:p>
          </p:txBody>
        </p:sp>
        <p:grpSp>
          <p:nvGrpSpPr>
            <p:cNvPr id="118" name="Group 113">
              <a:extLst>
                <a:ext uri="{FF2B5EF4-FFF2-40B4-BE49-F238E27FC236}">
                  <a16:creationId xmlns:a16="http://schemas.microsoft.com/office/drawing/2014/main" id="{2A6F038C-8CF0-41DE-81F3-6AA3C13BC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4664075"/>
              <a:ext cx="746125" cy="125413"/>
              <a:chOff x="2927" y="2523"/>
              <a:chExt cx="470" cy="79"/>
            </a:xfrm>
          </p:grpSpPr>
          <p:sp>
            <p:nvSpPr>
              <p:cNvPr id="119" name="Text Box 114">
                <a:extLst>
                  <a:ext uri="{FF2B5EF4-FFF2-40B4-BE49-F238E27FC236}">
                    <a16:creationId xmlns:a16="http://schemas.microsoft.com/office/drawing/2014/main" id="{5FBEDEC8-7914-48EC-993C-08DB9F3234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0" name="Text Box 115">
                <a:extLst>
                  <a:ext uri="{FF2B5EF4-FFF2-40B4-BE49-F238E27FC236}">
                    <a16:creationId xmlns:a16="http://schemas.microsoft.com/office/drawing/2014/main" id="{C3CE59D0-339A-42C1-9025-5B861AE2F0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1" name="Text Box 116">
                <a:extLst>
                  <a:ext uri="{FF2B5EF4-FFF2-40B4-BE49-F238E27FC236}">
                    <a16:creationId xmlns:a16="http://schemas.microsoft.com/office/drawing/2014/main" id="{231EB991-623A-4409-96A5-70B9E7F7B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2" name="Text Box 117">
                <a:extLst>
                  <a:ext uri="{FF2B5EF4-FFF2-40B4-BE49-F238E27FC236}">
                    <a16:creationId xmlns:a16="http://schemas.microsoft.com/office/drawing/2014/main" id="{AC3A4ACA-FAD0-42CB-8FAE-F551AA76C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3" name="Text Box 118">
                <a:extLst>
                  <a:ext uri="{FF2B5EF4-FFF2-40B4-BE49-F238E27FC236}">
                    <a16:creationId xmlns:a16="http://schemas.microsoft.com/office/drawing/2014/main" id="{639F0834-41C4-40D5-91A0-9228AD36BD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24" name="Group 119">
              <a:extLst>
                <a:ext uri="{FF2B5EF4-FFF2-40B4-BE49-F238E27FC236}">
                  <a16:creationId xmlns:a16="http://schemas.microsoft.com/office/drawing/2014/main" id="{E7E146C6-91BE-4B22-B07B-F8380F4DA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9788" y="4837113"/>
              <a:ext cx="746125" cy="125412"/>
              <a:chOff x="2927" y="2523"/>
              <a:chExt cx="470" cy="79"/>
            </a:xfrm>
          </p:grpSpPr>
          <p:sp>
            <p:nvSpPr>
              <p:cNvPr id="125" name="Text Box 120">
                <a:extLst>
                  <a:ext uri="{FF2B5EF4-FFF2-40B4-BE49-F238E27FC236}">
                    <a16:creationId xmlns:a16="http://schemas.microsoft.com/office/drawing/2014/main" id="{9CC4FD46-89E4-4C7E-B581-AC4C441C7C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6" name="Text Box 121">
                <a:extLst>
                  <a:ext uri="{FF2B5EF4-FFF2-40B4-BE49-F238E27FC236}">
                    <a16:creationId xmlns:a16="http://schemas.microsoft.com/office/drawing/2014/main" id="{4B8DE885-C752-4379-8C99-FE02911249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7" name="Text Box 122">
                <a:extLst>
                  <a:ext uri="{FF2B5EF4-FFF2-40B4-BE49-F238E27FC236}">
                    <a16:creationId xmlns:a16="http://schemas.microsoft.com/office/drawing/2014/main" id="{15292430-2FB3-448B-991B-A75417DCFF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8" name="Text Box 123">
                <a:extLst>
                  <a:ext uri="{FF2B5EF4-FFF2-40B4-BE49-F238E27FC236}">
                    <a16:creationId xmlns:a16="http://schemas.microsoft.com/office/drawing/2014/main" id="{C2A3AACC-02D7-40DC-850A-DB3105324C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29" name="Text Box 124">
                <a:extLst>
                  <a:ext uri="{FF2B5EF4-FFF2-40B4-BE49-F238E27FC236}">
                    <a16:creationId xmlns:a16="http://schemas.microsoft.com/office/drawing/2014/main" id="{CFB4B9EF-9FCA-41B9-B793-2F7583BD4A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30" name="Group 125">
              <a:extLst>
                <a:ext uri="{FF2B5EF4-FFF2-40B4-BE49-F238E27FC236}">
                  <a16:creationId xmlns:a16="http://schemas.microsoft.com/office/drawing/2014/main" id="{15147EFF-71C5-41E4-AEB9-C6387142B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1375" y="5010150"/>
              <a:ext cx="746125" cy="125413"/>
              <a:chOff x="2927" y="2523"/>
              <a:chExt cx="470" cy="79"/>
            </a:xfrm>
          </p:grpSpPr>
          <p:sp>
            <p:nvSpPr>
              <p:cNvPr id="131" name="Text Box 126">
                <a:extLst>
                  <a:ext uri="{FF2B5EF4-FFF2-40B4-BE49-F238E27FC236}">
                    <a16:creationId xmlns:a16="http://schemas.microsoft.com/office/drawing/2014/main" id="{ADAE49CA-0B9E-4C22-8401-4A4DB32312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" y="252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2" name="Text Box 127">
                <a:extLst>
                  <a:ext uri="{FF2B5EF4-FFF2-40B4-BE49-F238E27FC236}">
                    <a16:creationId xmlns:a16="http://schemas.microsoft.com/office/drawing/2014/main" id="{6F7F3A23-FEDA-40B8-BE26-48349134F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0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3" name="Text Box 128">
                <a:extLst>
                  <a:ext uri="{FF2B5EF4-FFF2-40B4-BE49-F238E27FC236}">
                    <a16:creationId xmlns:a16="http://schemas.microsoft.com/office/drawing/2014/main" id="{1AEC6B8F-B593-4CE7-95F3-8E38F68FA6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524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4" name="Text Box 129">
                <a:extLst>
                  <a:ext uri="{FF2B5EF4-FFF2-40B4-BE49-F238E27FC236}">
                    <a16:creationId xmlns:a16="http://schemas.microsoft.com/office/drawing/2014/main" id="{2EB9FC02-E605-4170-A6F5-57C78D30A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4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  <p:sp>
            <p:nvSpPr>
              <p:cNvPr id="135" name="Text Box 130">
                <a:extLst>
                  <a:ext uri="{FF2B5EF4-FFF2-40B4-BE49-F238E27FC236}">
                    <a16:creationId xmlns:a16="http://schemas.microsoft.com/office/drawing/2014/main" id="{6641CF58-CF93-4F75-BC47-3F0E1E4CC1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" y="2525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4</a:t>
                </a:r>
                <a:endParaRPr lang="el-GR" altLang="el-GR" sz="800" b="1"/>
              </a:p>
            </p:txBody>
          </p:sp>
        </p:grpSp>
        <p:grpSp>
          <p:nvGrpSpPr>
            <p:cNvPr id="136" name="Group 131">
              <a:extLst>
                <a:ext uri="{FF2B5EF4-FFF2-40B4-BE49-F238E27FC236}">
                  <a16:creationId xmlns:a16="http://schemas.microsoft.com/office/drawing/2014/main" id="{515A699C-D215-4689-9159-5A8456BE3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675" y="2339975"/>
              <a:ext cx="3865563" cy="2809875"/>
              <a:chOff x="1482" y="1474"/>
              <a:chExt cx="2435" cy="1770"/>
            </a:xfrm>
          </p:grpSpPr>
          <p:sp>
            <p:nvSpPr>
              <p:cNvPr id="137" name="Line 132">
                <a:extLst>
                  <a:ext uri="{FF2B5EF4-FFF2-40B4-BE49-F238E27FC236}">
                    <a16:creationId xmlns:a16="http://schemas.microsoft.com/office/drawing/2014/main" id="{4D5A06EC-9B50-434D-96B8-20C15FD27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4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33">
                <a:extLst>
                  <a:ext uri="{FF2B5EF4-FFF2-40B4-BE49-F238E27FC236}">
                    <a16:creationId xmlns:a16="http://schemas.microsoft.com/office/drawing/2014/main" id="{46356989-417C-4D54-AB83-B6E56BA63A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57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34">
                <a:extLst>
                  <a:ext uri="{FF2B5EF4-FFF2-40B4-BE49-F238E27FC236}">
                    <a16:creationId xmlns:a16="http://schemas.microsoft.com/office/drawing/2014/main" id="{333BC17E-9F0D-44F5-BDA7-E17FDD5FF2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35">
                <a:extLst>
                  <a:ext uri="{FF2B5EF4-FFF2-40B4-BE49-F238E27FC236}">
                    <a16:creationId xmlns:a16="http://schemas.microsoft.com/office/drawing/2014/main" id="{BF67777F-B166-4EBC-A9A8-53F9C130C5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36">
                <a:extLst>
                  <a:ext uri="{FF2B5EF4-FFF2-40B4-BE49-F238E27FC236}">
                    <a16:creationId xmlns:a16="http://schemas.microsoft.com/office/drawing/2014/main" id="{EA6D455B-30AE-459E-992B-277764CC91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37">
                <a:extLst>
                  <a:ext uri="{FF2B5EF4-FFF2-40B4-BE49-F238E27FC236}">
                    <a16:creationId xmlns:a16="http://schemas.microsoft.com/office/drawing/2014/main" id="{39DEA28F-FD48-4072-91A6-0BF277064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38">
                <a:extLst>
                  <a:ext uri="{FF2B5EF4-FFF2-40B4-BE49-F238E27FC236}">
                    <a16:creationId xmlns:a16="http://schemas.microsoft.com/office/drawing/2014/main" id="{C5C306FA-4FCD-41A3-8681-48FF482FFB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39">
                <a:extLst>
                  <a:ext uri="{FF2B5EF4-FFF2-40B4-BE49-F238E27FC236}">
                    <a16:creationId xmlns:a16="http://schemas.microsoft.com/office/drawing/2014/main" id="{BBB40947-736D-42A5-8313-88717F67D9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40">
                <a:extLst>
                  <a:ext uri="{FF2B5EF4-FFF2-40B4-BE49-F238E27FC236}">
                    <a16:creationId xmlns:a16="http://schemas.microsoft.com/office/drawing/2014/main" id="{6CACCCB1-7705-4BA2-98C8-A639B0FCD5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41">
                <a:extLst>
                  <a:ext uri="{FF2B5EF4-FFF2-40B4-BE49-F238E27FC236}">
                    <a16:creationId xmlns:a16="http://schemas.microsoft.com/office/drawing/2014/main" id="{D7D2D519-3041-42CA-9FAF-1F887575E4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2">
                <a:extLst>
                  <a:ext uri="{FF2B5EF4-FFF2-40B4-BE49-F238E27FC236}">
                    <a16:creationId xmlns:a16="http://schemas.microsoft.com/office/drawing/2014/main" id="{1872B54F-9D59-4321-8A77-0DF1D6B61A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3">
                <a:extLst>
                  <a:ext uri="{FF2B5EF4-FFF2-40B4-BE49-F238E27FC236}">
                    <a16:creationId xmlns:a16="http://schemas.microsoft.com/office/drawing/2014/main" id="{016A9D50-7362-44F8-A9DB-ECF01273D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44">
                <a:extLst>
                  <a:ext uri="{FF2B5EF4-FFF2-40B4-BE49-F238E27FC236}">
                    <a16:creationId xmlns:a16="http://schemas.microsoft.com/office/drawing/2014/main" id="{D1F88C78-FF05-4E92-8CA4-149B2C0772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45">
                <a:extLst>
                  <a:ext uri="{FF2B5EF4-FFF2-40B4-BE49-F238E27FC236}">
                    <a16:creationId xmlns:a16="http://schemas.microsoft.com/office/drawing/2014/main" id="{07864730-543E-489C-8245-FEC6AFB2DE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46">
                <a:extLst>
                  <a:ext uri="{FF2B5EF4-FFF2-40B4-BE49-F238E27FC236}">
                    <a16:creationId xmlns:a16="http://schemas.microsoft.com/office/drawing/2014/main" id="{F51705E9-AB3E-4D30-A740-AAC31AFDCC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47">
                <a:extLst>
                  <a:ext uri="{FF2B5EF4-FFF2-40B4-BE49-F238E27FC236}">
                    <a16:creationId xmlns:a16="http://schemas.microsoft.com/office/drawing/2014/main" id="{68F83958-9FAF-4434-9F6A-FF8D89322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03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48">
                <a:extLst>
                  <a:ext uri="{FF2B5EF4-FFF2-40B4-BE49-F238E27FC236}">
                    <a16:creationId xmlns:a16="http://schemas.microsoft.com/office/drawing/2014/main" id="{94BE2C2E-9C91-496F-8FB6-AAF97E470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313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49">
                <a:extLst>
                  <a:ext uri="{FF2B5EF4-FFF2-40B4-BE49-F238E27FC236}">
                    <a16:creationId xmlns:a16="http://schemas.microsoft.com/office/drawing/2014/main" id="{863046BC-515D-4A12-A6D4-873F0D4E61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3244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" name="Rectangle 150">
              <a:extLst>
                <a:ext uri="{FF2B5EF4-FFF2-40B4-BE49-F238E27FC236}">
                  <a16:creationId xmlns:a16="http://schemas.microsoft.com/office/drawing/2014/main" id="{390F7770-D911-44E1-81B8-D46C2CC25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0CE9E-2F70-48B9-AFA6-545D897C3E47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</a:t>
            </a:r>
            <a:r>
              <a:rPr lang="en-US" altLang="el-GR" sz="1800" dirty="0"/>
              <a:t>1 </a:t>
            </a:r>
            <a:r>
              <a:rPr lang="en-US" altLang="el-GR" sz="1800" dirty="0">
                <a:cs typeface="Arial" panose="020B0604020202020204" pitchFamily="34" charset="0"/>
              </a:rPr>
              <a:t>≡ 2, 1 ≡ 3</a:t>
            </a:r>
          </a:p>
        </p:txBody>
      </p:sp>
    </p:spTree>
    <p:extLst>
      <p:ext uri="{BB962C8B-B14F-4D97-AF65-F5344CB8AC3E}">
        <p14:creationId xmlns:p14="http://schemas.microsoft.com/office/powerpoint/2010/main" val="175717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Εύρεση 8-συνεκτικών περιοχών: 2η σάρωση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D00C7B-7196-482A-8920-452C120226A2}"/>
              </a:ext>
            </a:extLst>
          </p:cNvPr>
          <p:cNvGrpSpPr/>
          <p:nvPr/>
        </p:nvGrpSpPr>
        <p:grpSpPr>
          <a:xfrm>
            <a:off x="4163066" y="2753936"/>
            <a:ext cx="3865563" cy="3154362"/>
            <a:chOff x="2352675" y="2249488"/>
            <a:chExt cx="3865563" cy="31543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B2B6853F-B842-46F2-A9C1-C025FCDD9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2665413"/>
              <a:ext cx="331787" cy="825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87420445-0094-43AD-A21A-EBF741FB1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5" y="3154363"/>
              <a:ext cx="998538" cy="5095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4462C81E-E460-4A7F-B621-F8F3D58C5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5" y="3154363"/>
              <a:ext cx="831850" cy="1730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606926F-4932-4E33-B937-EA605DFC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001963"/>
              <a:ext cx="663575" cy="3206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9B9B1B95-3349-47D8-91B9-CF84DB93F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000375"/>
              <a:ext cx="663575" cy="1571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238D462B-664C-43EE-8B97-762F4F665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662238"/>
              <a:ext cx="341313" cy="492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2604BADB-7C31-4FB8-9FD3-5D93D758F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2686050"/>
              <a:ext cx="234950" cy="123825"/>
              <a:chOff x="1885" y="1692"/>
              <a:chExt cx="148" cy="78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E6C15201-0D61-4BF4-A75C-1D1E6996B9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71628473-F35F-4695-9B90-E3901BC5A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A49EC7BF-E170-43DB-A63E-A99AE23B8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738" y="3668713"/>
              <a:ext cx="501650" cy="6461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4A25E218-7903-4F29-B493-41C6B8ED4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225" y="3983038"/>
              <a:ext cx="831850" cy="116522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BA9FB3F2-963A-4F60-ACEC-1D12EAC0769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DE80DBAF-7103-459B-8B3A-59BA3FF9CB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79A030AF-D3BA-425D-B52C-156A293A88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05088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2B9D39A2-1B42-49DB-95CD-B882F99FB5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70188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40B19126-B572-491C-BC1C-ED863E5A5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36875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BBD75EAE-EBDC-42AF-A977-CAF44A8079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01975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62345892-C022-46E5-A641-0AFD67E672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68663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770F4785-D9C0-4297-A6F7-9CEA884E63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33763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46A4D575-A395-4897-8466-E4A949EE7C8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0450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4D746F87-7871-432F-8624-93CBF1B118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65550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58BEE8B-78F3-44B5-AC24-9888676F564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32238" y="224948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5E61FF98-5C7B-4D0A-9700-890576FB99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00513" y="225266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A2428C96-1DD2-44E2-A5A2-000A88A1A0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65613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BAE61079-2307-4B61-82EB-3A4EEB8CA74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32300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>
              <a:extLst>
                <a:ext uri="{FF2B5EF4-FFF2-40B4-BE49-F238E27FC236}">
                  <a16:creationId xmlns:a16="http://schemas.microsoft.com/office/drawing/2014/main" id="{9643BCD1-C922-44B5-AF30-720B6A44B1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97400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42E3FE2A-6343-492C-BBFA-5E8DDAC3F0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64088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5B4DC14B-68CA-43B8-9BD5-4A30CD7528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29188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5F1E7C24-94B5-4618-90FE-93E35AF567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95875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>
              <a:extLst>
                <a:ext uri="{FF2B5EF4-FFF2-40B4-BE49-F238E27FC236}">
                  <a16:creationId xmlns:a16="http://schemas.microsoft.com/office/drawing/2014/main" id="{AE4FED32-FD85-41D2-9C57-2AFB051130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60975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032FA805-E855-417C-B843-C1FB92E3E7D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427663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1970BA53-A5CD-4725-A81B-AFFD437A8ED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592763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62179281-7053-4233-AED0-62C03DC859F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59450" y="2255838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8">
              <a:extLst>
                <a:ext uri="{FF2B5EF4-FFF2-40B4-BE49-F238E27FC236}">
                  <a16:creationId xmlns:a16="http://schemas.microsoft.com/office/drawing/2014/main" id="{61104D28-BD69-4598-9880-B2E2BFF037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927725" y="225901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042DB628-1F4D-456A-8F1E-5E1D185A6E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092825" y="2259013"/>
              <a:ext cx="0" cy="3144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19A7C97E-D248-41CE-BDD1-AAEE2308C46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3070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41">
              <a:extLst>
                <a:ext uri="{FF2B5EF4-FFF2-40B4-BE49-F238E27FC236}">
                  <a16:creationId xmlns:a16="http://schemas.microsoft.com/office/drawing/2014/main" id="{C996BB8F-CF41-46BB-8FD6-F0670192B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2859088"/>
              <a:ext cx="234950" cy="123825"/>
              <a:chOff x="1885" y="1692"/>
              <a:chExt cx="148" cy="78"/>
            </a:xfrm>
          </p:grpSpPr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00125C0E-2568-44DF-A20C-37C614D43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6" name="Text Box 43">
                <a:extLst>
                  <a:ext uri="{FF2B5EF4-FFF2-40B4-BE49-F238E27FC236}">
                    <a16:creationId xmlns:a16="http://schemas.microsoft.com/office/drawing/2014/main" id="{C31BBDEC-67A3-44F2-8126-6DFFF0B87E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47" name="Group 44">
              <a:extLst>
                <a:ext uri="{FF2B5EF4-FFF2-40B4-BE49-F238E27FC236}">
                  <a16:creationId xmlns:a16="http://schemas.microsoft.com/office/drawing/2014/main" id="{109AF7E4-C717-4246-9999-0570AD6D2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3016250"/>
              <a:ext cx="234950" cy="123825"/>
              <a:chOff x="1885" y="1692"/>
              <a:chExt cx="148" cy="78"/>
            </a:xfrm>
          </p:grpSpPr>
          <p:sp>
            <p:nvSpPr>
              <p:cNvPr id="48" name="Text Box 45">
                <a:extLst>
                  <a:ext uri="{FF2B5EF4-FFF2-40B4-BE49-F238E27FC236}">
                    <a16:creationId xmlns:a16="http://schemas.microsoft.com/office/drawing/2014/main" id="{64C565E7-C748-4A07-913D-6CF6DC9C04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49" name="Text Box 46">
                <a:extLst>
                  <a:ext uri="{FF2B5EF4-FFF2-40B4-BE49-F238E27FC236}">
                    <a16:creationId xmlns:a16="http://schemas.microsoft.com/office/drawing/2014/main" id="{C9BD7AB5-E9C9-41A8-B74C-E04AC4134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0" name="Group 47">
              <a:extLst>
                <a:ext uri="{FF2B5EF4-FFF2-40B4-BE49-F238E27FC236}">
                  <a16:creationId xmlns:a16="http://schemas.microsoft.com/office/drawing/2014/main" id="{610AE344-3E46-4165-8AC4-8F58B87F81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7463" y="3021013"/>
              <a:ext cx="234950" cy="123825"/>
              <a:chOff x="1885" y="1692"/>
              <a:chExt cx="148" cy="78"/>
            </a:xfrm>
          </p:grpSpPr>
          <p:sp>
            <p:nvSpPr>
              <p:cNvPr id="51" name="Text Box 48">
                <a:extLst>
                  <a:ext uri="{FF2B5EF4-FFF2-40B4-BE49-F238E27FC236}">
                    <a16:creationId xmlns:a16="http://schemas.microsoft.com/office/drawing/2014/main" id="{01185AA6-B5AB-468F-A3E6-C1E0A8AE0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2" name="Text Box 49">
                <a:extLst>
                  <a:ext uri="{FF2B5EF4-FFF2-40B4-BE49-F238E27FC236}">
                    <a16:creationId xmlns:a16="http://schemas.microsoft.com/office/drawing/2014/main" id="{DCFDA513-7D44-482B-9B39-7D0C3B5FB2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3" name="Group 50">
              <a:extLst>
                <a:ext uri="{FF2B5EF4-FFF2-40B4-BE49-F238E27FC236}">
                  <a16:creationId xmlns:a16="http://schemas.microsoft.com/office/drawing/2014/main" id="{0706F5FF-2B92-49EC-9591-485D35780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25" y="3022600"/>
              <a:ext cx="234950" cy="123825"/>
              <a:chOff x="1885" y="1692"/>
              <a:chExt cx="148" cy="78"/>
            </a:xfrm>
          </p:grpSpPr>
          <p:sp>
            <p:nvSpPr>
              <p:cNvPr id="54" name="Text Box 51">
                <a:extLst>
                  <a:ext uri="{FF2B5EF4-FFF2-40B4-BE49-F238E27FC236}">
                    <a16:creationId xmlns:a16="http://schemas.microsoft.com/office/drawing/2014/main" id="{01C2D3FB-327B-4203-B6EE-E35B06CCB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5" name="Text Box 52">
                <a:extLst>
                  <a:ext uri="{FF2B5EF4-FFF2-40B4-BE49-F238E27FC236}">
                    <a16:creationId xmlns:a16="http://schemas.microsoft.com/office/drawing/2014/main" id="{22F01038-C5CA-4322-AE50-EE82209A9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6" name="Group 53">
              <a:extLst>
                <a:ext uri="{FF2B5EF4-FFF2-40B4-BE49-F238E27FC236}">
                  <a16:creationId xmlns:a16="http://schemas.microsoft.com/office/drawing/2014/main" id="{DDF37B31-FE7F-4C8D-B8FB-6D607EAB6F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263" y="3184525"/>
              <a:ext cx="234950" cy="123825"/>
              <a:chOff x="1885" y="1692"/>
              <a:chExt cx="148" cy="78"/>
            </a:xfrm>
          </p:grpSpPr>
          <p:sp>
            <p:nvSpPr>
              <p:cNvPr id="57" name="Text Box 54">
                <a:extLst>
                  <a:ext uri="{FF2B5EF4-FFF2-40B4-BE49-F238E27FC236}">
                    <a16:creationId xmlns:a16="http://schemas.microsoft.com/office/drawing/2014/main" id="{AED32A09-9CF9-4EAC-8280-6829CCE8F7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58" name="Text Box 55">
                <a:extLst>
                  <a:ext uri="{FF2B5EF4-FFF2-40B4-BE49-F238E27FC236}">
                    <a16:creationId xmlns:a16="http://schemas.microsoft.com/office/drawing/2014/main" id="{D853846C-78D4-40FB-976A-A18A2AEB1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59" name="Group 56">
              <a:extLst>
                <a:ext uri="{FF2B5EF4-FFF2-40B4-BE49-F238E27FC236}">
                  <a16:creationId xmlns:a16="http://schemas.microsoft.com/office/drawing/2014/main" id="{E59B3D82-1F49-4E6F-9F60-7BED0FF13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186113"/>
              <a:ext cx="234950" cy="123825"/>
              <a:chOff x="1885" y="1692"/>
              <a:chExt cx="148" cy="78"/>
            </a:xfrm>
          </p:grpSpPr>
          <p:sp>
            <p:nvSpPr>
              <p:cNvPr id="60" name="Text Box 57">
                <a:extLst>
                  <a:ext uri="{FF2B5EF4-FFF2-40B4-BE49-F238E27FC236}">
                    <a16:creationId xmlns:a16="http://schemas.microsoft.com/office/drawing/2014/main" id="{953BB024-75ED-41F3-B023-9070FE22CE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1" name="Text Box 58">
                <a:extLst>
                  <a:ext uri="{FF2B5EF4-FFF2-40B4-BE49-F238E27FC236}">
                    <a16:creationId xmlns:a16="http://schemas.microsoft.com/office/drawing/2014/main" id="{3C95259A-27CD-48BE-9A12-3F3B41F7FD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2" name="Group 59">
              <a:extLst>
                <a:ext uri="{FF2B5EF4-FFF2-40B4-BE49-F238E27FC236}">
                  <a16:creationId xmlns:a16="http://schemas.microsoft.com/office/drawing/2014/main" id="{FC5D3F6C-ABC8-4776-8A17-65F02B463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950" y="3187700"/>
              <a:ext cx="234950" cy="123825"/>
              <a:chOff x="1885" y="1692"/>
              <a:chExt cx="148" cy="78"/>
            </a:xfrm>
          </p:grpSpPr>
          <p:sp>
            <p:nvSpPr>
              <p:cNvPr id="63" name="Text Box 60">
                <a:extLst>
                  <a:ext uri="{FF2B5EF4-FFF2-40B4-BE49-F238E27FC236}">
                    <a16:creationId xmlns:a16="http://schemas.microsoft.com/office/drawing/2014/main" id="{99003A07-DC49-42CE-905F-27F97DF171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4" name="Text Box 61">
                <a:extLst>
                  <a:ext uri="{FF2B5EF4-FFF2-40B4-BE49-F238E27FC236}">
                    <a16:creationId xmlns:a16="http://schemas.microsoft.com/office/drawing/2014/main" id="{523EE57C-08F3-45FD-BF64-075E4758BA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65" name="Group 63">
              <a:extLst>
                <a:ext uri="{FF2B5EF4-FFF2-40B4-BE49-F238E27FC236}">
                  <a16:creationId xmlns:a16="http://schemas.microsoft.com/office/drawing/2014/main" id="{68E21173-0B9C-481E-A01F-D627BF9812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3189288"/>
              <a:ext cx="234950" cy="123825"/>
              <a:chOff x="1885" y="1692"/>
              <a:chExt cx="148" cy="78"/>
            </a:xfrm>
          </p:grpSpPr>
          <p:sp>
            <p:nvSpPr>
              <p:cNvPr id="66" name="Text Box 64">
                <a:extLst>
                  <a:ext uri="{FF2B5EF4-FFF2-40B4-BE49-F238E27FC236}">
                    <a16:creationId xmlns:a16="http://schemas.microsoft.com/office/drawing/2014/main" id="{90E4A4AB-7605-4179-ABD6-4FCA33922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67" name="Text Box 65">
                <a:extLst>
                  <a:ext uri="{FF2B5EF4-FFF2-40B4-BE49-F238E27FC236}">
                    <a16:creationId xmlns:a16="http://schemas.microsoft.com/office/drawing/2014/main" id="{2AE0B92B-3376-43F3-8231-F1CE09E0BF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68" name="Text Box 66">
              <a:extLst>
                <a:ext uri="{FF2B5EF4-FFF2-40B4-BE49-F238E27FC236}">
                  <a16:creationId xmlns:a16="http://schemas.microsoft.com/office/drawing/2014/main" id="{24742761-0659-4D70-8973-AFF35AD51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350" y="3190875"/>
              <a:ext cx="71438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69" name="Text Box 67">
              <a:extLst>
                <a:ext uri="{FF2B5EF4-FFF2-40B4-BE49-F238E27FC236}">
                  <a16:creationId xmlns:a16="http://schemas.microsoft.com/office/drawing/2014/main" id="{12A8ABFC-24D6-44A9-86AD-DE81BA8EB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038" y="3354388"/>
              <a:ext cx="71437" cy="12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grpSp>
          <p:nvGrpSpPr>
            <p:cNvPr id="70" name="Group 68">
              <a:extLst>
                <a:ext uri="{FF2B5EF4-FFF2-40B4-BE49-F238E27FC236}">
                  <a16:creationId xmlns:a16="http://schemas.microsoft.com/office/drawing/2014/main" id="{EE72461D-D051-4DFA-A0BF-04DFBCEA5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348038"/>
              <a:ext cx="234950" cy="123825"/>
              <a:chOff x="1885" y="1692"/>
              <a:chExt cx="148" cy="78"/>
            </a:xfrm>
          </p:grpSpPr>
          <p:sp>
            <p:nvSpPr>
              <p:cNvPr id="71" name="Text Box 69">
                <a:extLst>
                  <a:ext uri="{FF2B5EF4-FFF2-40B4-BE49-F238E27FC236}">
                    <a16:creationId xmlns:a16="http://schemas.microsoft.com/office/drawing/2014/main" id="{9E7A1D23-A77C-4BA1-80BF-D3386CBFA5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2" name="Text Box 70">
                <a:extLst>
                  <a:ext uri="{FF2B5EF4-FFF2-40B4-BE49-F238E27FC236}">
                    <a16:creationId xmlns:a16="http://schemas.microsoft.com/office/drawing/2014/main" id="{0CBFAF9E-FE0B-4B9F-8663-89C1DC2060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3" name="Group 71">
              <a:extLst>
                <a:ext uri="{FF2B5EF4-FFF2-40B4-BE49-F238E27FC236}">
                  <a16:creationId xmlns:a16="http://schemas.microsoft.com/office/drawing/2014/main" id="{C8C30BCD-875B-4699-9B58-3A864A298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1050" y="3349625"/>
              <a:ext cx="234950" cy="123825"/>
              <a:chOff x="1885" y="1692"/>
              <a:chExt cx="148" cy="78"/>
            </a:xfrm>
          </p:grpSpPr>
          <p:sp>
            <p:nvSpPr>
              <p:cNvPr id="74" name="Text Box 72">
                <a:extLst>
                  <a:ext uri="{FF2B5EF4-FFF2-40B4-BE49-F238E27FC236}">
                    <a16:creationId xmlns:a16="http://schemas.microsoft.com/office/drawing/2014/main" id="{E84BFCC2-13CD-47A2-A4FC-BBF9E1245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5" name="Text Box 73">
                <a:extLst>
                  <a:ext uri="{FF2B5EF4-FFF2-40B4-BE49-F238E27FC236}">
                    <a16:creationId xmlns:a16="http://schemas.microsoft.com/office/drawing/2014/main" id="{DF5C23CE-65CB-44F1-AA14-43AFD73FD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6" name="Group 74">
              <a:extLst>
                <a:ext uri="{FF2B5EF4-FFF2-40B4-BE49-F238E27FC236}">
                  <a16:creationId xmlns:a16="http://schemas.microsoft.com/office/drawing/2014/main" id="{D3529000-BB96-4170-8B18-B72F582FA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775" y="3351213"/>
              <a:ext cx="234950" cy="123825"/>
              <a:chOff x="1885" y="1692"/>
              <a:chExt cx="148" cy="78"/>
            </a:xfrm>
          </p:grpSpPr>
          <p:sp>
            <p:nvSpPr>
              <p:cNvPr id="77" name="Text Box 75">
                <a:extLst>
                  <a:ext uri="{FF2B5EF4-FFF2-40B4-BE49-F238E27FC236}">
                    <a16:creationId xmlns:a16="http://schemas.microsoft.com/office/drawing/2014/main" id="{BDF18FA8-B6FE-4535-AFE7-49A37DC90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78" name="Text Box 76">
                <a:extLst>
                  <a:ext uri="{FF2B5EF4-FFF2-40B4-BE49-F238E27FC236}">
                    <a16:creationId xmlns:a16="http://schemas.microsoft.com/office/drawing/2014/main" id="{7A6C1DA4-CA2B-4F35-BE16-57C1C8BA64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79" name="Group 77">
              <a:extLst>
                <a:ext uri="{FF2B5EF4-FFF2-40B4-BE49-F238E27FC236}">
                  <a16:creationId xmlns:a16="http://schemas.microsoft.com/office/drawing/2014/main" id="{246B59F7-DD3E-4591-A02C-50948C3998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3525838"/>
              <a:ext cx="234950" cy="123825"/>
              <a:chOff x="1885" y="1692"/>
              <a:chExt cx="148" cy="78"/>
            </a:xfrm>
          </p:grpSpPr>
          <p:sp>
            <p:nvSpPr>
              <p:cNvPr id="80" name="Text Box 78">
                <a:extLst>
                  <a:ext uri="{FF2B5EF4-FFF2-40B4-BE49-F238E27FC236}">
                    <a16:creationId xmlns:a16="http://schemas.microsoft.com/office/drawing/2014/main" id="{CA2DDBDC-47AB-44F8-948F-E9849B414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1" name="Text Box 79">
                <a:extLst>
                  <a:ext uri="{FF2B5EF4-FFF2-40B4-BE49-F238E27FC236}">
                    <a16:creationId xmlns:a16="http://schemas.microsoft.com/office/drawing/2014/main" id="{C93D5256-2C1D-4A29-8466-85A41B5B73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2" name="Group 80">
              <a:extLst>
                <a:ext uri="{FF2B5EF4-FFF2-40B4-BE49-F238E27FC236}">
                  <a16:creationId xmlns:a16="http://schemas.microsoft.com/office/drawing/2014/main" id="{0DE4AAEB-6274-4029-BDA9-CF5A555E95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563" y="3527425"/>
              <a:ext cx="234950" cy="123825"/>
              <a:chOff x="1885" y="1692"/>
              <a:chExt cx="148" cy="78"/>
            </a:xfrm>
          </p:grpSpPr>
          <p:sp>
            <p:nvSpPr>
              <p:cNvPr id="83" name="Text Box 81">
                <a:extLst>
                  <a:ext uri="{FF2B5EF4-FFF2-40B4-BE49-F238E27FC236}">
                    <a16:creationId xmlns:a16="http://schemas.microsoft.com/office/drawing/2014/main" id="{A972139A-B954-4CEB-9FC4-64398F92CE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4" name="Text Box 82">
                <a:extLst>
                  <a:ext uri="{FF2B5EF4-FFF2-40B4-BE49-F238E27FC236}">
                    <a16:creationId xmlns:a16="http://schemas.microsoft.com/office/drawing/2014/main" id="{73EEAC18-F26B-4B7F-BAAA-35E59FC0CE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grpSp>
          <p:nvGrpSpPr>
            <p:cNvPr id="85" name="Group 83">
              <a:extLst>
                <a:ext uri="{FF2B5EF4-FFF2-40B4-BE49-F238E27FC236}">
                  <a16:creationId xmlns:a16="http://schemas.microsoft.com/office/drawing/2014/main" id="{21CED256-E0D6-4487-890B-A04D2F18C3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4288" y="3529013"/>
              <a:ext cx="234950" cy="123825"/>
              <a:chOff x="1885" y="1692"/>
              <a:chExt cx="148" cy="78"/>
            </a:xfrm>
          </p:grpSpPr>
          <p:sp>
            <p:nvSpPr>
              <p:cNvPr id="86" name="Text Box 84">
                <a:extLst>
                  <a:ext uri="{FF2B5EF4-FFF2-40B4-BE49-F238E27FC236}">
                    <a16:creationId xmlns:a16="http://schemas.microsoft.com/office/drawing/2014/main" id="{8FB4A2CC-7154-4288-8606-223AD0225A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5" y="1692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  <p:sp>
            <p:nvSpPr>
              <p:cNvPr id="87" name="Text Box 85">
                <a:extLst>
                  <a:ext uri="{FF2B5EF4-FFF2-40B4-BE49-F238E27FC236}">
                    <a16:creationId xmlns:a16="http://schemas.microsoft.com/office/drawing/2014/main" id="{AA2C0D89-A856-4A26-99B7-F70A49BF23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" y="1693"/>
                <a:ext cx="45" cy="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el-GR" sz="800" b="1"/>
                  <a:t>1</a:t>
                </a:r>
                <a:endParaRPr lang="el-GR" altLang="el-GR" sz="800" b="1"/>
              </a:p>
            </p:txBody>
          </p:sp>
        </p:grpSp>
        <p:sp>
          <p:nvSpPr>
            <p:cNvPr id="88" name="Text Box 86">
              <a:extLst>
                <a:ext uri="{FF2B5EF4-FFF2-40B4-BE49-F238E27FC236}">
                  <a16:creationId xmlns:a16="http://schemas.microsoft.com/office/drawing/2014/main" id="{EE4C4064-C271-4FB4-86F5-BC9052127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3689350"/>
              <a:ext cx="71437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89" name="Text Box 87">
              <a:extLst>
                <a:ext uri="{FF2B5EF4-FFF2-40B4-BE49-F238E27FC236}">
                  <a16:creationId xmlns:a16="http://schemas.microsoft.com/office/drawing/2014/main" id="{B79D2141-442B-4150-9960-F827A1ED3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3686175"/>
              <a:ext cx="71438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0" name="Text Box 88">
              <a:extLst>
                <a:ext uri="{FF2B5EF4-FFF2-40B4-BE49-F238E27FC236}">
                  <a16:creationId xmlns:a16="http://schemas.microsoft.com/office/drawing/2014/main" id="{3B28E56B-57E7-41D9-BC0D-C5C749CCA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3686175"/>
              <a:ext cx="71438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1" name="Text Box 89">
              <a:extLst>
                <a:ext uri="{FF2B5EF4-FFF2-40B4-BE49-F238E27FC236}">
                  <a16:creationId xmlns:a16="http://schemas.microsoft.com/office/drawing/2014/main" id="{121B2881-9F34-436E-AC4C-CB157ED10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3843338"/>
              <a:ext cx="71437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2" name="Text Box 90">
              <a:extLst>
                <a:ext uri="{FF2B5EF4-FFF2-40B4-BE49-F238E27FC236}">
                  <a16:creationId xmlns:a16="http://schemas.microsoft.com/office/drawing/2014/main" id="{655F6EDA-125B-433B-B6E3-FF6E0FF10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840163"/>
              <a:ext cx="71438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3" name="Text Box 91">
              <a:extLst>
                <a:ext uri="{FF2B5EF4-FFF2-40B4-BE49-F238E27FC236}">
                  <a16:creationId xmlns:a16="http://schemas.microsoft.com/office/drawing/2014/main" id="{DB5FDF68-6B01-43B2-8206-A42EB8666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850" y="3840163"/>
              <a:ext cx="71438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4" name="Text Box 92">
              <a:extLst>
                <a:ext uri="{FF2B5EF4-FFF2-40B4-BE49-F238E27FC236}">
                  <a16:creationId xmlns:a16="http://schemas.microsoft.com/office/drawing/2014/main" id="{51700C70-DB16-405C-9858-7DA86329A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475" y="4006850"/>
              <a:ext cx="71438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5" name="Text Box 93">
              <a:extLst>
                <a:ext uri="{FF2B5EF4-FFF2-40B4-BE49-F238E27FC236}">
                  <a16:creationId xmlns:a16="http://schemas.microsoft.com/office/drawing/2014/main" id="{5116C895-4735-4C79-8149-4C4B9D131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988" y="4003675"/>
              <a:ext cx="71437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6" name="Text Box 94">
              <a:extLst>
                <a:ext uri="{FF2B5EF4-FFF2-40B4-BE49-F238E27FC236}">
                  <a16:creationId xmlns:a16="http://schemas.microsoft.com/office/drawing/2014/main" id="{B8F2366C-6D02-43DB-B327-F892FDD0C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438" y="4003675"/>
              <a:ext cx="71437" cy="1222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7" name="Text Box 95">
              <a:extLst>
                <a:ext uri="{FF2B5EF4-FFF2-40B4-BE49-F238E27FC236}">
                  <a16:creationId xmlns:a16="http://schemas.microsoft.com/office/drawing/2014/main" id="{89BE1D21-5AD0-4C7E-83D1-4349A6706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063" y="4160838"/>
              <a:ext cx="71437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8" name="Text Box 96">
              <a:extLst>
                <a:ext uri="{FF2B5EF4-FFF2-40B4-BE49-F238E27FC236}">
                  <a16:creationId xmlns:a16="http://schemas.microsoft.com/office/drawing/2014/main" id="{56B51E82-6472-44F7-BFA8-3B59D861B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575" y="4157663"/>
              <a:ext cx="71438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99" name="Text Box 97">
              <a:extLst>
                <a:ext uri="{FF2B5EF4-FFF2-40B4-BE49-F238E27FC236}">
                  <a16:creationId xmlns:a16="http://schemas.microsoft.com/office/drawing/2014/main" id="{2B82330E-D0CB-41F8-8CD7-FD2E1198E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4157663"/>
              <a:ext cx="71438" cy="1222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1</a:t>
              </a:r>
              <a:endParaRPr lang="el-GR" altLang="el-GR" sz="800" b="1"/>
            </a:p>
          </p:txBody>
        </p:sp>
        <p:sp>
          <p:nvSpPr>
            <p:cNvPr id="100" name="Rectangle 13">
              <a:extLst>
                <a:ext uri="{FF2B5EF4-FFF2-40B4-BE49-F238E27FC236}">
                  <a16:creationId xmlns:a16="http://schemas.microsoft.com/office/drawing/2014/main" id="{2FAE7102-7892-460B-80D0-F0ECAFA74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313238"/>
              <a:ext cx="495300" cy="327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01" name="Text Box 99">
              <a:extLst>
                <a:ext uri="{FF2B5EF4-FFF2-40B4-BE49-F238E27FC236}">
                  <a16:creationId xmlns:a16="http://schemas.microsoft.com/office/drawing/2014/main" id="{1104096F-9CA8-42D9-A2F1-D51B28EA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613" y="400526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2" name="Text Box 100">
              <a:extLst>
                <a:ext uri="{FF2B5EF4-FFF2-40B4-BE49-F238E27FC236}">
                  <a16:creationId xmlns:a16="http://schemas.microsoft.com/office/drawing/2014/main" id="{5411039A-6090-431A-80F0-863ED627B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125" y="4006850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3" name="Text Box 101">
              <a:extLst>
                <a:ext uri="{FF2B5EF4-FFF2-40B4-BE49-F238E27FC236}">
                  <a16:creationId xmlns:a16="http://schemas.microsoft.com/office/drawing/2014/main" id="{552F268D-3D85-4F0B-B7BD-FC9D3A3DD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4006850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4" name="Text Box 102">
              <a:extLst>
                <a:ext uri="{FF2B5EF4-FFF2-40B4-BE49-F238E27FC236}">
                  <a16:creationId xmlns:a16="http://schemas.microsoft.com/office/drawing/2014/main" id="{06C3A142-D009-4E4E-9149-64E779652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9850" y="4008438"/>
              <a:ext cx="71438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5" name="Text Box 103">
              <a:extLst>
                <a:ext uri="{FF2B5EF4-FFF2-40B4-BE49-F238E27FC236}">
                  <a16:creationId xmlns:a16="http://schemas.microsoft.com/office/drawing/2014/main" id="{D627B59C-127A-4258-A693-5C0592B78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1300" y="4008438"/>
              <a:ext cx="71438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6" name="Text Box 104">
              <a:extLst>
                <a:ext uri="{FF2B5EF4-FFF2-40B4-BE49-F238E27FC236}">
                  <a16:creationId xmlns:a16="http://schemas.microsoft.com/office/drawing/2014/main" id="{19D623E5-058B-4D86-BCFA-BA94E9CC4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173538"/>
              <a:ext cx="71438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7" name="Text Box 105">
              <a:extLst>
                <a:ext uri="{FF2B5EF4-FFF2-40B4-BE49-F238E27FC236}">
                  <a16:creationId xmlns:a16="http://schemas.microsoft.com/office/drawing/2014/main" id="{15453D4F-6949-46CD-92A0-19D0AB077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1713" y="417512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8" name="Text Box 106">
              <a:extLst>
                <a:ext uri="{FF2B5EF4-FFF2-40B4-BE49-F238E27FC236}">
                  <a16:creationId xmlns:a16="http://schemas.microsoft.com/office/drawing/2014/main" id="{1FF4E2EA-7DB9-4835-8E4D-2EE00E507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163" y="417512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09" name="Text Box 107">
              <a:extLst>
                <a:ext uri="{FF2B5EF4-FFF2-40B4-BE49-F238E27FC236}">
                  <a16:creationId xmlns:a16="http://schemas.microsoft.com/office/drawing/2014/main" id="{CE011D32-E92C-4838-B338-21AA2A397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1438" y="417671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0" name="Text Box 109">
              <a:extLst>
                <a:ext uri="{FF2B5EF4-FFF2-40B4-BE49-F238E27FC236}">
                  <a16:creationId xmlns:a16="http://schemas.microsoft.com/office/drawing/2014/main" id="{5B3A645A-8CA3-445D-8ABD-AD6D5B722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88" y="434657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1" name="Text Box 110">
              <a:extLst>
                <a:ext uri="{FF2B5EF4-FFF2-40B4-BE49-F238E27FC236}">
                  <a16:creationId xmlns:a16="http://schemas.microsoft.com/office/drawing/2014/main" id="{169169C1-9A30-4D6C-9CAD-581FE3AF5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613" y="450532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B3E10EB8-1CEA-4F09-A050-9877E9A26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888" y="434816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0A1AB219-6032-492A-BFCF-D0690C76B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713" y="450691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4" name="Text Box 114">
              <a:extLst>
                <a:ext uri="{FF2B5EF4-FFF2-40B4-BE49-F238E27FC236}">
                  <a16:creationId xmlns:a16="http://schemas.microsoft.com/office/drawing/2014/main" id="{44AB45BB-6557-4D64-993D-6B19BD9E2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664075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5" name="Text Box 115">
              <a:extLst>
                <a:ext uri="{FF2B5EF4-FFF2-40B4-BE49-F238E27FC236}">
                  <a16:creationId xmlns:a16="http://schemas.microsoft.com/office/drawing/2014/main" id="{318FC286-4FE8-4E0D-8CAB-188EF52D3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1713" y="466566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6" name="Text Box 116">
              <a:extLst>
                <a:ext uri="{FF2B5EF4-FFF2-40B4-BE49-F238E27FC236}">
                  <a16:creationId xmlns:a16="http://schemas.microsoft.com/office/drawing/2014/main" id="{907F1BF3-DA0E-40B2-9C3C-945E5D66F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163" y="466566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7" name="Text Box 117">
              <a:extLst>
                <a:ext uri="{FF2B5EF4-FFF2-40B4-BE49-F238E27FC236}">
                  <a16:creationId xmlns:a16="http://schemas.microsoft.com/office/drawing/2014/main" id="{630DF3A1-9293-42F8-AC7E-3D780B424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1438" y="4667250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8" name="Text Box 118">
              <a:extLst>
                <a:ext uri="{FF2B5EF4-FFF2-40B4-BE49-F238E27FC236}">
                  <a16:creationId xmlns:a16="http://schemas.microsoft.com/office/drawing/2014/main" id="{BD51A3B3-2983-4B2F-A0CC-BC47F7314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888" y="4667250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19" name="Text Box 120">
              <a:extLst>
                <a:ext uri="{FF2B5EF4-FFF2-40B4-BE49-F238E27FC236}">
                  <a16:creationId xmlns:a16="http://schemas.microsoft.com/office/drawing/2014/main" id="{376B938D-BFB4-4EBD-9419-505F91F7B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88" y="4837113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0" name="Text Box 121">
              <a:extLst>
                <a:ext uri="{FF2B5EF4-FFF2-40B4-BE49-F238E27FC236}">
                  <a16:creationId xmlns:a16="http://schemas.microsoft.com/office/drawing/2014/main" id="{44431F14-202A-4309-82A6-6D3973489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3300" y="4838700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1" name="Text Box 122">
              <a:extLst>
                <a:ext uri="{FF2B5EF4-FFF2-40B4-BE49-F238E27FC236}">
                  <a16:creationId xmlns:a16="http://schemas.microsoft.com/office/drawing/2014/main" id="{4C25ADA0-9126-4DEF-8A1C-BCE4FF8CD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0" y="4838700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2" name="Text Box 123">
              <a:extLst>
                <a:ext uri="{FF2B5EF4-FFF2-40B4-BE49-F238E27FC236}">
                  <a16:creationId xmlns:a16="http://schemas.microsoft.com/office/drawing/2014/main" id="{0A2D748C-6B1D-46EC-9A99-F06455E66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3025" y="4840288"/>
              <a:ext cx="71438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3" name="Text Box 124">
              <a:extLst>
                <a:ext uri="{FF2B5EF4-FFF2-40B4-BE49-F238E27FC236}">
                  <a16:creationId xmlns:a16="http://schemas.microsoft.com/office/drawing/2014/main" id="{36DB0234-0E9D-4025-98F5-6EAAAD7ED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475" y="4840288"/>
              <a:ext cx="71438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4" name="Text Box 126">
              <a:extLst>
                <a:ext uri="{FF2B5EF4-FFF2-40B4-BE49-F238E27FC236}">
                  <a16:creationId xmlns:a16="http://schemas.microsoft.com/office/drawing/2014/main" id="{C4FB2117-67D2-4BAC-9B98-1ECAD834F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375" y="5010150"/>
              <a:ext cx="71438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5" name="Text Box 127">
              <a:extLst>
                <a:ext uri="{FF2B5EF4-FFF2-40B4-BE49-F238E27FC236}">
                  <a16:creationId xmlns:a16="http://schemas.microsoft.com/office/drawing/2014/main" id="{F540D8C8-6189-46DA-9EF5-693F8BE52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888" y="5011738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6" name="Text Box 128">
              <a:extLst>
                <a:ext uri="{FF2B5EF4-FFF2-40B4-BE49-F238E27FC236}">
                  <a16:creationId xmlns:a16="http://schemas.microsoft.com/office/drawing/2014/main" id="{62932230-21DB-45F9-9B67-34268FB05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338" y="5011738"/>
              <a:ext cx="71437" cy="1222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7" name="Text Box 129">
              <a:extLst>
                <a:ext uri="{FF2B5EF4-FFF2-40B4-BE49-F238E27FC236}">
                  <a16:creationId xmlns:a16="http://schemas.microsoft.com/office/drawing/2014/main" id="{2C30D759-392F-4F68-B92D-B630C9CF1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4613" y="501332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8" name="Text Box 130">
              <a:extLst>
                <a:ext uri="{FF2B5EF4-FFF2-40B4-BE49-F238E27FC236}">
                  <a16:creationId xmlns:a16="http://schemas.microsoft.com/office/drawing/2014/main" id="{881CBA54-6CF4-4D88-8F5C-F2CA5CFBA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6063" y="5013325"/>
              <a:ext cx="71437" cy="1222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sz="800" b="1"/>
                <a:t>2</a:t>
              </a:r>
              <a:endParaRPr lang="el-GR" altLang="el-GR" sz="800" b="1"/>
            </a:p>
          </p:txBody>
        </p:sp>
        <p:sp>
          <p:nvSpPr>
            <p:cNvPr id="129" name="Line 132">
              <a:extLst>
                <a:ext uri="{FF2B5EF4-FFF2-40B4-BE49-F238E27FC236}">
                  <a16:creationId xmlns:a16="http://schemas.microsoft.com/office/drawing/2014/main" id="{BF0F8F5C-D4A4-4493-B72B-45E0F34B6A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3399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ine 133">
              <a:extLst>
                <a:ext uri="{FF2B5EF4-FFF2-40B4-BE49-F238E27FC236}">
                  <a16:creationId xmlns:a16="http://schemas.microsoft.com/office/drawing/2014/main" id="{0CB19829-B597-4A5A-82BB-90DBFCB4DB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4987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34">
              <a:extLst>
                <a:ext uri="{FF2B5EF4-FFF2-40B4-BE49-F238E27FC236}">
                  <a16:creationId xmlns:a16="http://schemas.microsoft.com/office/drawing/2014/main" id="{234456D9-97AF-405A-A3CA-4272BE9FF9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6638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5">
              <a:extLst>
                <a:ext uri="{FF2B5EF4-FFF2-40B4-BE49-F238E27FC236}">
                  <a16:creationId xmlns:a16="http://schemas.microsoft.com/office/drawing/2014/main" id="{61916DB2-5575-4BA0-99B6-3FF6148AFC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28305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36">
              <a:extLst>
                <a:ext uri="{FF2B5EF4-FFF2-40B4-BE49-F238E27FC236}">
                  <a16:creationId xmlns:a16="http://schemas.microsoft.com/office/drawing/2014/main" id="{CD21204B-4994-44FA-8004-C1C05A6BBB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003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37">
              <a:extLst>
                <a:ext uri="{FF2B5EF4-FFF2-40B4-BE49-F238E27FC236}">
                  <a16:creationId xmlns:a16="http://schemas.microsoft.com/office/drawing/2014/main" id="{63B65F39-2575-4EC9-9B88-A858DD8925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16071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38">
              <a:extLst>
                <a:ext uri="{FF2B5EF4-FFF2-40B4-BE49-F238E27FC236}">
                  <a16:creationId xmlns:a16="http://schemas.microsoft.com/office/drawing/2014/main" id="{CF251246-66F7-473E-9E17-750C3CD117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32740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39">
              <a:extLst>
                <a:ext uri="{FF2B5EF4-FFF2-40B4-BE49-F238E27FC236}">
                  <a16:creationId xmlns:a16="http://schemas.microsoft.com/office/drawing/2014/main" id="{4BE6CA55-EA52-4645-9B2D-F2E16BDDFD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3500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40">
              <a:extLst>
                <a:ext uri="{FF2B5EF4-FFF2-40B4-BE49-F238E27FC236}">
                  <a16:creationId xmlns:a16="http://schemas.microsoft.com/office/drawing/2014/main" id="{B2165291-F2FE-4775-99E0-7B44F5A660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667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41">
              <a:extLst>
                <a:ext uri="{FF2B5EF4-FFF2-40B4-BE49-F238E27FC236}">
                  <a16:creationId xmlns:a16="http://schemas.microsoft.com/office/drawing/2014/main" id="{606223F9-D611-4836-BEB8-4E951F91F6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2675" y="382428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42">
              <a:extLst>
                <a:ext uri="{FF2B5EF4-FFF2-40B4-BE49-F238E27FC236}">
                  <a16:creationId xmlns:a16="http://schemas.microsoft.com/office/drawing/2014/main" id="{D9C13B9D-57B6-4BAB-9347-509EA23DB1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39814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43">
              <a:extLst>
                <a:ext uri="{FF2B5EF4-FFF2-40B4-BE49-F238E27FC236}">
                  <a16:creationId xmlns:a16="http://schemas.microsoft.com/office/drawing/2014/main" id="{0E6F30FD-57E7-4A7B-AA94-4EFDDD7C48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1465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44">
              <a:extLst>
                <a:ext uri="{FF2B5EF4-FFF2-40B4-BE49-F238E27FC236}">
                  <a16:creationId xmlns:a16="http://schemas.microsoft.com/office/drawing/2014/main" id="{81D78800-6EED-4212-8102-CE699CC3781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3132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145">
              <a:extLst>
                <a:ext uri="{FF2B5EF4-FFF2-40B4-BE49-F238E27FC236}">
                  <a16:creationId xmlns:a16="http://schemas.microsoft.com/office/drawing/2014/main" id="{9603A247-8B0A-4672-BEFB-640F3FD6FF6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48627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146">
              <a:extLst>
                <a:ext uri="{FF2B5EF4-FFF2-40B4-BE49-F238E27FC236}">
                  <a16:creationId xmlns:a16="http://schemas.microsoft.com/office/drawing/2014/main" id="{6222436B-2058-49AE-A0A3-F3A69DEA92A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643438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47">
              <a:extLst>
                <a:ext uri="{FF2B5EF4-FFF2-40B4-BE49-F238E27FC236}">
                  <a16:creationId xmlns:a16="http://schemas.microsoft.com/office/drawing/2014/main" id="{15873BA3-F7CB-4034-8E93-55071D133F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810125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Line 148">
              <a:extLst>
                <a:ext uri="{FF2B5EF4-FFF2-40B4-BE49-F238E27FC236}">
                  <a16:creationId xmlns:a16="http://schemas.microsoft.com/office/drawing/2014/main" id="{8F700EB8-A766-47DA-B77D-B782F4976A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65375" y="4983163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Line 149">
              <a:extLst>
                <a:ext uri="{FF2B5EF4-FFF2-40B4-BE49-F238E27FC236}">
                  <a16:creationId xmlns:a16="http://schemas.microsoft.com/office/drawing/2014/main" id="{4755859D-CB90-46C3-B43D-63A3C76736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59025" y="5149850"/>
              <a:ext cx="38528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50">
              <a:extLst>
                <a:ext uri="{FF2B5EF4-FFF2-40B4-BE49-F238E27FC236}">
                  <a16:creationId xmlns:a16="http://schemas.microsoft.com/office/drawing/2014/main" id="{07C5C755-334A-428B-8C9F-29DDC21F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1529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A0AE11-11C0-4418-A258-E6F7FE156FC1}"/>
              </a:ext>
            </a:extLst>
          </p:cNvPr>
          <p:cNvSpPr txBox="1"/>
          <p:nvPr/>
        </p:nvSpPr>
        <p:spPr>
          <a:xfrm>
            <a:off x="3088329" y="62803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l-GR" dirty="0"/>
              <a:t>Κλάσεις Ισοδυναμίας: 1 ≡ 2 ≡ 3 ↔ 1</a:t>
            </a:r>
            <a:r>
              <a:rPr lang="en-US" altLang="el-GR" dirty="0"/>
              <a:t>, </a:t>
            </a:r>
            <a:r>
              <a:rPr lang="el-GR" altLang="el-GR" dirty="0"/>
              <a:t>4 ↔ 2</a:t>
            </a:r>
          </a:p>
        </p:txBody>
      </p:sp>
    </p:spTree>
    <p:extLst>
      <p:ext uri="{BB962C8B-B14F-4D97-AF65-F5344CB8AC3E}">
        <p14:creationId xmlns:p14="http://schemas.microsoft.com/office/powerpoint/2010/main" val="133922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327738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lang="el-GR" altLang="el-GR" sz="2800" b="1" dirty="0">
                <a:solidFill>
                  <a:srgbClr val="0000FF"/>
                </a:solidFill>
              </a:rPr>
              <a:t>Περίγραμμα</a:t>
            </a:r>
            <a:endParaRPr lang="en-US" altLang="el-GR" sz="2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Το </a:t>
            </a:r>
            <a:r>
              <a:rPr lang="el-GR" altLang="el-GR" sz="2000" i="1" dirty="0">
                <a:solidFill>
                  <a:srgbClr val="FF0000"/>
                </a:solidFill>
              </a:rPr>
              <a:t>περίγραμμα</a:t>
            </a:r>
            <a:r>
              <a:rPr lang="en-US" altLang="el-GR" sz="2000" dirty="0"/>
              <a:t> </a:t>
            </a:r>
            <a:r>
              <a:rPr lang="el-GR" altLang="el-GR" sz="2000" dirty="0"/>
              <a:t>ή</a:t>
            </a:r>
            <a:r>
              <a:rPr lang="en-US" altLang="el-GR" sz="2000" dirty="0"/>
              <a:t> </a:t>
            </a:r>
            <a:r>
              <a:rPr lang="el-GR" altLang="el-GR" sz="2000" i="1" dirty="0">
                <a:solidFill>
                  <a:srgbClr val="FF0000"/>
                </a:solidFill>
              </a:rPr>
              <a:t>όριο</a:t>
            </a:r>
            <a:r>
              <a:rPr lang="en-US" altLang="el-GR" sz="2000" dirty="0"/>
              <a:t> </a:t>
            </a:r>
            <a:r>
              <a:rPr lang="el-GR" altLang="el-GR" sz="2000" dirty="0"/>
              <a:t>μιας περιοχής</a:t>
            </a:r>
            <a:r>
              <a:rPr lang="en-US" altLang="el-GR" sz="2000" dirty="0"/>
              <a:t> R </a:t>
            </a:r>
            <a:r>
              <a:rPr lang="el-GR" altLang="el-GR" sz="2000" dirty="0"/>
              <a:t>είναι το σύνολο των </a:t>
            </a:r>
            <a:r>
              <a:rPr lang="en-US" altLang="el-GR" sz="2000" dirty="0"/>
              <a:t>pixels </a:t>
            </a:r>
            <a:r>
              <a:rPr lang="el-GR" altLang="el-GR" sz="2000" dirty="0"/>
              <a:t>που ανήκουν στην περιοχή και που έχουν έναν ή περισσότερους γείτονες έξω από την περιοχή</a:t>
            </a:r>
            <a:r>
              <a:rPr lang="en-US" altLang="el-GR" sz="2000" dirty="0"/>
              <a:t>. 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Διαισθητικά</a:t>
            </a:r>
            <a:r>
              <a:rPr lang="en-US" altLang="el-GR" sz="2000" dirty="0"/>
              <a:t>, </a:t>
            </a:r>
            <a:r>
              <a:rPr lang="el-GR" altLang="el-GR" sz="2000" dirty="0"/>
              <a:t>είναι το σύνολο των σημείων στο όριο της περιοχής και ορισμένες φορές ονομάζεται </a:t>
            </a:r>
            <a:r>
              <a:rPr lang="el-GR" altLang="el-GR" sz="2000" i="1" dirty="0">
                <a:solidFill>
                  <a:srgbClr val="FF0000"/>
                </a:solidFill>
              </a:rPr>
              <a:t>εσωτερικό περίγραμμα</a:t>
            </a:r>
            <a:r>
              <a:rPr lang="el-GR" altLang="el-GR" sz="2000" dirty="0"/>
              <a:t>.</a:t>
            </a:r>
            <a:endParaRPr lang="en-US" altLang="el-GR" sz="2000" dirty="0"/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l-GR" altLang="el-GR" sz="2000" dirty="0"/>
              <a:t>Το περίγραμμα του υποβάθρου (δηλαδή του συμπληρώματος της δυαδικής εικόνας) ονομάζεται </a:t>
            </a:r>
            <a:r>
              <a:rPr lang="el-GR" altLang="el-GR" sz="2000" i="1" dirty="0">
                <a:solidFill>
                  <a:srgbClr val="FF0000"/>
                </a:solidFill>
              </a:rPr>
              <a:t>εξωτερικό περίγραμμα</a:t>
            </a:r>
            <a:r>
              <a:rPr lang="el-GR" altLang="el-GR" sz="2000" dirty="0"/>
              <a:t> της περιοχής. </a:t>
            </a:r>
            <a:endParaRPr lang="en-US" altLang="el-GR" sz="700" dirty="0"/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5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Μετρικές απόστασης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l-GR" altLang="el-GR" sz="2000" dirty="0">
                <a:solidFill>
                  <a:srgbClr val="003300"/>
                </a:solidFill>
              </a:rPr>
              <a:t>Έστω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l-GR" altLang="el-GR" sz="2000" dirty="0">
                <a:solidFill>
                  <a:srgbClr val="003300"/>
                </a:solidFill>
              </a:rPr>
              <a:t>3 </a:t>
            </a:r>
            <a:r>
              <a:rPr lang="en-US" altLang="el-GR" sz="2000" dirty="0">
                <a:solidFill>
                  <a:srgbClr val="003300"/>
                </a:solidFill>
              </a:rPr>
              <a:t>pixels </a:t>
            </a:r>
            <a:r>
              <a:rPr lang="en-US" altLang="el-GR" sz="2000" dirty="0">
                <a:solidFill>
                  <a:srgbClr val="0000FF"/>
                </a:solidFill>
              </a:rPr>
              <a:t>p = (x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1</a:t>
            </a:r>
            <a:r>
              <a:rPr lang="en-US" altLang="el-GR" sz="2000" dirty="0">
                <a:solidFill>
                  <a:srgbClr val="0000FF"/>
                </a:solidFill>
              </a:rPr>
              <a:t>, y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1</a:t>
            </a:r>
            <a:r>
              <a:rPr lang="en-US" altLang="el-GR" sz="2000" dirty="0">
                <a:solidFill>
                  <a:srgbClr val="0000FF"/>
                </a:solidFill>
              </a:rPr>
              <a:t>)</a:t>
            </a:r>
            <a:r>
              <a:rPr lang="en-US" altLang="el-GR" sz="2000" dirty="0">
                <a:solidFill>
                  <a:srgbClr val="003300"/>
                </a:solidFill>
              </a:rPr>
              <a:t>, </a:t>
            </a:r>
            <a:r>
              <a:rPr lang="en-US" altLang="el-GR" sz="2000" dirty="0">
                <a:solidFill>
                  <a:srgbClr val="0000FF"/>
                </a:solidFill>
              </a:rPr>
              <a:t>q = (x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2</a:t>
            </a:r>
            <a:r>
              <a:rPr lang="en-US" altLang="el-GR" sz="2000" dirty="0">
                <a:solidFill>
                  <a:srgbClr val="0000FF"/>
                </a:solidFill>
              </a:rPr>
              <a:t>, y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2</a:t>
            </a:r>
            <a:r>
              <a:rPr lang="en-US" altLang="el-GR" sz="2000" dirty="0">
                <a:solidFill>
                  <a:srgbClr val="0000FF"/>
                </a:solidFill>
              </a:rPr>
              <a:t>)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l-GR" altLang="el-GR" sz="2000" dirty="0">
                <a:solidFill>
                  <a:srgbClr val="003300"/>
                </a:solidFill>
              </a:rPr>
              <a:t>και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r = (x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3</a:t>
            </a:r>
            <a:r>
              <a:rPr lang="en-US" altLang="el-GR" sz="2000" dirty="0">
                <a:solidFill>
                  <a:srgbClr val="0000FF"/>
                </a:solidFill>
              </a:rPr>
              <a:t>, y</a:t>
            </a:r>
            <a:r>
              <a:rPr lang="en-US" altLang="el-GR" sz="2000" baseline="-25000" dirty="0">
                <a:solidFill>
                  <a:srgbClr val="0000FF"/>
                </a:solidFill>
              </a:rPr>
              <a:t>3</a:t>
            </a:r>
            <a:r>
              <a:rPr lang="en-US" altLang="el-GR" sz="2000" dirty="0">
                <a:solidFill>
                  <a:srgbClr val="0000FF"/>
                </a:solidFill>
              </a:rPr>
              <a:t>)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l-GR" altLang="el-GR" sz="2000" dirty="0">
                <a:solidFill>
                  <a:srgbClr val="003300"/>
                </a:solidFill>
              </a:rPr>
              <a:t>μαζί με τις αντίστοιχες συντεταγμένες τους (γραμμή/στήλη)</a:t>
            </a:r>
            <a:r>
              <a:rPr lang="en-US" altLang="el-GR" sz="2000" dirty="0">
                <a:solidFill>
                  <a:srgbClr val="003300"/>
                </a:solidFill>
              </a:rPr>
              <a:t>. </a:t>
            </a:r>
            <a:r>
              <a:rPr lang="el-GR" altLang="el-GR" sz="2000" dirty="0">
                <a:solidFill>
                  <a:srgbClr val="003300"/>
                </a:solidFill>
              </a:rPr>
              <a:t>Οι μετρικές απόστασης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n-US" altLang="el-GR" sz="2000" dirty="0">
                <a:solidFill>
                  <a:srgbClr val="0000FF"/>
                </a:solidFill>
              </a:rPr>
              <a:t>D(</a:t>
            </a:r>
            <a:r>
              <a:rPr lang="en-US" altLang="el-GR" sz="2000" dirty="0">
                <a:solidFill>
                  <a:srgbClr val="0000FF"/>
                </a:solidFill>
                <a:cs typeface="Arial" panose="020B0604020202020204" pitchFamily="34" charset="0"/>
              </a:rPr>
              <a:t>p, q</a:t>
            </a:r>
            <a:r>
              <a:rPr lang="en-US" altLang="el-GR" sz="2000" dirty="0">
                <a:solidFill>
                  <a:srgbClr val="0000FF"/>
                </a:solidFill>
              </a:rPr>
              <a:t>)</a:t>
            </a:r>
            <a:r>
              <a:rPr lang="en-US" altLang="el-GR" sz="2000" dirty="0">
                <a:solidFill>
                  <a:srgbClr val="003300"/>
                </a:solidFill>
              </a:rPr>
              <a:t> </a:t>
            </a:r>
            <a:r>
              <a:rPr lang="el-GR" altLang="el-GR" sz="2000" dirty="0">
                <a:solidFill>
                  <a:srgbClr val="003300"/>
                </a:solidFill>
              </a:rPr>
              <a:t>που χρησιμοποιούνται σε ψηφιακές εικόνες ικανοποιούν τα ακόλουθα κριτήρια:</a:t>
            </a:r>
            <a:endParaRPr lang="en-US" altLang="el-GR" sz="700" dirty="0">
              <a:solidFill>
                <a:srgbClr val="0033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el-GR" sz="2000" dirty="0">
                <a:solidFill>
                  <a:srgbClr val="003300"/>
                </a:solidFill>
              </a:rPr>
              <a:t>   </a:t>
            </a:r>
            <a:r>
              <a:rPr lang="en-US" altLang="el-GR" sz="2000" dirty="0">
                <a:solidFill>
                  <a:srgbClr val="0000FF"/>
                </a:solidFill>
              </a:rPr>
              <a:t>D(p, q) </a:t>
            </a:r>
            <a:r>
              <a:rPr lang="en-US" altLang="el-GR" sz="2000" dirty="0">
                <a:solidFill>
                  <a:srgbClr val="0000FF"/>
                </a:solidFill>
                <a:cs typeface="Arial" panose="020B0604020202020204" pitchFamily="34" charset="0"/>
              </a:rPr>
              <a:t>≥ 0</a:t>
            </a: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, </a:t>
            </a:r>
            <a:r>
              <a:rPr lang="el-GR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με την ισότητα να ισχύει για </a:t>
            </a: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 </a:t>
            </a:r>
            <a:r>
              <a:rPr lang="en-US" altLang="el-GR" sz="2000" dirty="0">
                <a:solidFill>
                  <a:srgbClr val="0000FF"/>
                </a:solidFill>
                <a:cs typeface="Arial" panose="020B0604020202020204" pitchFamily="34" charset="0"/>
              </a:rPr>
              <a:t>p ≡ q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   </a:t>
            </a:r>
            <a:r>
              <a:rPr lang="en-US" altLang="el-GR" sz="2000" dirty="0">
                <a:solidFill>
                  <a:srgbClr val="0000FF"/>
                </a:solidFill>
                <a:cs typeface="Arial" panose="020B0604020202020204" pitchFamily="34" charset="0"/>
              </a:rPr>
              <a:t>D(p, q) = D(q, p)</a:t>
            </a: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, </a:t>
            </a:r>
            <a:r>
              <a:rPr lang="el-GR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δηλαδή την συμμετρική ιδιότητα</a:t>
            </a:r>
            <a:endParaRPr lang="en-US" altLang="el-GR" sz="2000" dirty="0">
              <a:solidFill>
                <a:srgbClr val="00330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   </a:t>
            </a:r>
            <a:r>
              <a:rPr lang="en-US" altLang="el-GR" sz="2000" dirty="0">
                <a:solidFill>
                  <a:srgbClr val="0000FF"/>
                </a:solidFill>
                <a:cs typeface="Arial" panose="020B0604020202020204" pitchFamily="34" charset="0"/>
              </a:rPr>
              <a:t>D(p, q) ≤ D(p, r) + D(r, q)</a:t>
            </a: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, </a:t>
            </a:r>
            <a:r>
              <a:rPr lang="el-GR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δηλαδή την τριγωνική</a:t>
            </a:r>
            <a:r>
              <a:rPr lang="en-US" altLang="el-GR" sz="2000" dirty="0">
                <a:solidFill>
                  <a:srgbClr val="003300"/>
                </a:solidFill>
                <a:cs typeface="Arial" panose="020B0604020202020204" pitchFamily="34" charset="0"/>
              </a:rPr>
              <a:t> </a:t>
            </a:r>
            <a:r>
              <a:rPr lang="el-GR" altLang="el-GR" sz="2000" dirty="0">
                <a:solidFill>
                  <a:srgbClr val="003300"/>
                </a:solidFill>
              </a:rPr>
              <a:t>ανισότητα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Εσωτερικά/εξωτερικά περιγράμματα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0AE006-677C-4A4B-802A-DE8BB44F551A}"/>
              </a:ext>
            </a:extLst>
          </p:cNvPr>
          <p:cNvGrpSpPr/>
          <p:nvPr/>
        </p:nvGrpSpPr>
        <p:grpSpPr>
          <a:xfrm>
            <a:off x="4416676" y="2478673"/>
            <a:ext cx="3062287" cy="2200275"/>
            <a:chOff x="4416676" y="2623051"/>
            <a:chExt cx="3062287" cy="2200275"/>
          </a:xfrm>
        </p:grpSpPr>
        <p:grpSp>
          <p:nvGrpSpPr>
            <p:cNvPr id="6" name="Group 64">
              <a:extLst>
                <a:ext uri="{FF2B5EF4-FFF2-40B4-BE49-F238E27FC236}">
                  <a16:creationId xmlns:a16="http://schemas.microsoft.com/office/drawing/2014/main" id="{D332EF81-C949-4F7D-9195-8F489C221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476" y="3116764"/>
              <a:ext cx="2155825" cy="1311275"/>
              <a:chOff x="1848" y="1891"/>
              <a:chExt cx="1358" cy="826"/>
            </a:xfrm>
          </p:grpSpPr>
          <p:sp>
            <p:nvSpPr>
              <p:cNvPr id="7" name="Rectangle 65">
                <a:extLst>
                  <a:ext uri="{FF2B5EF4-FFF2-40B4-BE49-F238E27FC236}">
                    <a16:creationId xmlns:a16="http://schemas.microsoft.com/office/drawing/2014/main" id="{2341FC29-4E77-48E8-900E-4C4CE03F7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6" y="2314"/>
                <a:ext cx="830" cy="403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9" name="Rectangle 66">
                <a:extLst>
                  <a:ext uri="{FF2B5EF4-FFF2-40B4-BE49-F238E27FC236}">
                    <a16:creationId xmlns:a16="http://schemas.microsoft.com/office/drawing/2014/main" id="{59C064EB-99EC-4C8E-ACFA-F0FDA45B7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1891"/>
                <a:ext cx="1046" cy="6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</p:grpSp>
        <p:grpSp>
          <p:nvGrpSpPr>
            <p:cNvPr id="11" name="Group 67">
              <a:extLst>
                <a:ext uri="{FF2B5EF4-FFF2-40B4-BE49-F238E27FC236}">
                  <a16:creationId xmlns:a16="http://schemas.microsoft.com/office/drawing/2014/main" id="{794DE596-5F59-4E7D-A023-FBFF3F514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9863" y="2623051"/>
              <a:ext cx="2822575" cy="2200275"/>
              <a:chOff x="1641" y="1417"/>
              <a:chExt cx="1778" cy="1985"/>
            </a:xfrm>
          </p:grpSpPr>
          <p:sp>
            <p:nvSpPr>
              <p:cNvPr id="12" name="Line 68">
                <a:extLst>
                  <a:ext uri="{FF2B5EF4-FFF2-40B4-BE49-F238E27FC236}">
                    <a16:creationId xmlns:a16="http://schemas.microsoft.com/office/drawing/2014/main" id="{6D0E6CDA-24DA-49A1-98EE-35B89FC15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641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9">
                <a:extLst>
                  <a:ext uri="{FF2B5EF4-FFF2-40B4-BE49-F238E27FC236}">
                    <a16:creationId xmlns:a16="http://schemas.microsoft.com/office/drawing/2014/main" id="{359BD66A-D4EB-4C31-9DB1-D87FD3772B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45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70">
                <a:extLst>
                  <a:ext uri="{FF2B5EF4-FFF2-40B4-BE49-F238E27FC236}">
                    <a16:creationId xmlns:a16="http://schemas.microsoft.com/office/drawing/2014/main" id="{77E97C9F-ABC9-4CF7-96BA-070DA7CBE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50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71">
                <a:extLst>
                  <a:ext uri="{FF2B5EF4-FFF2-40B4-BE49-F238E27FC236}">
                    <a16:creationId xmlns:a16="http://schemas.microsoft.com/office/drawing/2014/main" id="{24204F75-18A2-4489-A08F-195A15B2A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954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72">
                <a:extLst>
                  <a:ext uri="{FF2B5EF4-FFF2-40B4-BE49-F238E27FC236}">
                    <a16:creationId xmlns:a16="http://schemas.microsoft.com/office/drawing/2014/main" id="{4BBC297E-34D3-4DC9-B41A-ADBC14594C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59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73">
                <a:extLst>
                  <a:ext uri="{FF2B5EF4-FFF2-40B4-BE49-F238E27FC236}">
                    <a16:creationId xmlns:a16="http://schemas.microsoft.com/office/drawing/2014/main" id="{5CE1A34A-98A7-4DEC-84BC-B3E39A0175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63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74">
                <a:extLst>
                  <a:ext uri="{FF2B5EF4-FFF2-40B4-BE49-F238E27FC236}">
                    <a16:creationId xmlns:a16="http://schemas.microsoft.com/office/drawing/2014/main" id="{A986C6B9-3DB6-42D0-A77B-6636EC4193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268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75">
                <a:extLst>
                  <a:ext uri="{FF2B5EF4-FFF2-40B4-BE49-F238E27FC236}">
                    <a16:creationId xmlns:a16="http://schemas.microsoft.com/office/drawing/2014/main" id="{55978689-5B3D-404B-A37C-FFDBF52CE6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372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76">
                <a:extLst>
                  <a:ext uri="{FF2B5EF4-FFF2-40B4-BE49-F238E27FC236}">
                    <a16:creationId xmlns:a16="http://schemas.microsoft.com/office/drawing/2014/main" id="{E3A69766-AA65-4B50-A52F-D165D1B599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477" y="1417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77">
                <a:extLst>
                  <a:ext uri="{FF2B5EF4-FFF2-40B4-BE49-F238E27FC236}">
                    <a16:creationId xmlns:a16="http://schemas.microsoft.com/office/drawing/2014/main" id="{E25B781C-1FBE-4D87-84C2-89DA6D917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583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78">
                <a:extLst>
                  <a:ext uri="{FF2B5EF4-FFF2-40B4-BE49-F238E27FC236}">
                    <a16:creationId xmlns:a16="http://schemas.microsoft.com/office/drawing/2014/main" id="{AD52CAE4-9B34-4D91-B45C-D234470B0F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19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79">
                <a:extLst>
                  <a:ext uri="{FF2B5EF4-FFF2-40B4-BE49-F238E27FC236}">
                    <a16:creationId xmlns:a16="http://schemas.microsoft.com/office/drawing/2014/main" id="{DC016A67-4B2B-4413-8E3E-29D17E3622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87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80">
                <a:extLst>
                  <a:ext uri="{FF2B5EF4-FFF2-40B4-BE49-F238E27FC236}">
                    <a16:creationId xmlns:a16="http://schemas.microsoft.com/office/drawing/2014/main" id="{2B606789-129A-434B-A127-7B15A358B9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792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81">
                <a:extLst>
                  <a:ext uri="{FF2B5EF4-FFF2-40B4-BE49-F238E27FC236}">
                    <a16:creationId xmlns:a16="http://schemas.microsoft.com/office/drawing/2014/main" id="{2CFE614D-E851-4E07-9497-737AD499F7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96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82">
                <a:extLst>
                  <a:ext uri="{FF2B5EF4-FFF2-40B4-BE49-F238E27FC236}">
                    <a16:creationId xmlns:a16="http://schemas.microsoft.com/office/drawing/2014/main" id="{C3C6EFFF-02D2-415E-84E9-CE985F47E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01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83">
                <a:extLst>
                  <a:ext uri="{FF2B5EF4-FFF2-40B4-BE49-F238E27FC236}">
                    <a16:creationId xmlns:a16="http://schemas.microsoft.com/office/drawing/2014/main" id="{0E2304DE-4AE1-4464-BA8E-FC136B4932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105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84">
                <a:extLst>
                  <a:ext uri="{FF2B5EF4-FFF2-40B4-BE49-F238E27FC236}">
                    <a16:creationId xmlns:a16="http://schemas.microsoft.com/office/drawing/2014/main" id="{13F6CDEB-05E5-4467-BAB7-1F05DA7012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0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85">
                <a:extLst>
                  <a:ext uri="{FF2B5EF4-FFF2-40B4-BE49-F238E27FC236}">
                    <a16:creationId xmlns:a16="http://schemas.microsoft.com/office/drawing/2014/main" id="{5CEAE1BC-7A61-4C3A-8F08-97790C4F76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4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86">
                <a:extLst>
                  <a:ext uri="{FF2B5EF4-FFF2-40B4-BE49-F238E27FC236}">
                    <a16:creationId xmlns:a16="http://schemas.microsoft.com/office/drawing/2014/main" id="{86B494D7-1096-41EE-AFD7-1F062C6DC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19" y="1421"/>
                <a:ext cx="0" cy="19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87">
              <a:extLst>
                <a:ext uri="{FF2B5EF4-FFF2-40B4-BE49-F238E27FC236}">
                  <a16:creationId xmlns:a16="http://schemas.microsoft.com/office/drawing/2014/main" id="{00E7BBCE-C7FE-4A88-AA01-56EF79673E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676" y="2778626"/>
              <a:ext cx="3062287" cy="1979613"/>
              <a:chOff x="1482" y="1678"/>
              <a:chExt cx="2435" cy="1247"/>
            </a:xfrm>
          </p:grpSpPr>
          <p:sp>
            <p:nvSpPr>
              <p:cNvPr id="32" name="Line 88">
                <a:extLst>
                  <a:ext uri="{FF2B5EF4-FFF2-40B4-BE49-F238E27FC236}">
                    <a16:creationId xmlns:a16="http://schemas.microsoft.com/office/drawing/2014/main" id="{6D1B424B-430B-4D83-879F-BA139FE872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67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89">
                <a:extLst>
                  <a:ext uri="{FF2B5EF4-FFF2-40B4-BE49-F238E27FC236}">
                    <a16:creationId xmlns:a16="http://schemas.microsoft.com/office/drawing/2014/main" id="{17C92C7B-5229-4C3F-BD98-9B9A53C56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783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90">
                <a:extLst>
                  <a:ext uri="{FF2B5EF4-FFF2-40B4-BE49-F238E27FC236}">
                    <a16:creationId xmlns:a16="http://schemas.microsoft.com/office/drawing/2014/main" id="{52B286FC-50CD-4408-84A2-7B2468FD0C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89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1">
                <a:extLst>
                  <a:ext uri="{FF2B5EF4-FFF2-40B4-BE49-F238E27FC236}">
                    <a16:creationId xmlns:a16="http://schemas.microsoft.com/office/drawing/2014/main" id="{CABF4901-6796-41F2-B859-875A266FE6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1991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2">
                <a:extLst>
                  <a:ext uri="{FF2B5EF4-FFF2-40B4-BE49-F238E27FC236}">
                    <a16:creationId xmlns:a16="http://schemas.microsoft.com/office/drawing/2014/main" id="{189E472A-7354-4DAB-8244-054103566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09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3">
                <a:extLst>
                  <a:ext uri="{FF2B5EF4-FFF2-40B4-BE49-F238E27FC236}">
                    <a16:creationId xmlns:a16="http://schemas.microsoft.com/office/drawing/2014/main" id="{DC8E2E2C-5403-43ED-99A5-87E3984CD4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6" y="220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94">
                <a:extLst>
                  <a:ext uri="{FF2B5EF4-FFF2-40B4-BE49-F238E27FC236}">
                    <a16:creationId xmlns:a16="http://schemas.microsoft.com/office/drawing/2014/main" id="{1CCA3DFA-5B38-4CB4-970F-F67FAA3300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310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95">
                <a:extLst>
                  <a:ext uri="{FF2B5EF4-FFF2-40B4-BE49-F238E27FC236}">
                    <a16:creationId xmlns:a16="http://schemas.microsoft.com/office/drawing/2014/main" id="{A225856E-0A64-4499-AF02-F91CCAB5B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82" y="2409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6">
                <a:extLst>
                  <a:ext uri="{FF2B5EF4-FFF2-40B4-BE49-F238E27FC236}">
                    <a16:creationId xmlns:a16="http://schemas.microsoft.com/office/drawing/2014/main" id="{45F2C670-0B0F-419E-974D-D23FD45318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508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7">
                <a:extLst>
                  <a:ext uri="{FF2B5EF4-FFF2-40B4-BE49-F238E27FC236}">
                    <a16:creationId xmlns:a16="http://schemas.microsoft.com/office/drawing/2014/main" id="{9CCB4850-99B3-4FE8-810F-58E8A244CF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612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98">
                <a:extLst>
                  <a:ext uri="{FF2B5EF4-FFF2-40B4-BE49-F238E27FC236}">
                    <a16:creationId xmlns:a16="http://schemas.microsoft.com/office/drawing/2014/main" id="{4655F2D8-B345-42E6-829F-C530CC4B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717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9">
                <a:extLst>
                  <a:ext uri="{FF2B5EF4-FFF2-40B4-BE49-F238E27FC236}">
                    <a16:creationId xmlns:a16="http://schemas.microsoft.com/office/drawing/2014/main" id="{C0C04C55-49EB-4A9D-ADE4-CFC8A48917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826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0">
                <a:extLst>
                  <a:ext uri="{FF2B5EF4-FFF2-40B4-BE49-F238E27FC236}">
                    <a16:creationId xmlns:a16="http://schemas.microsoft.com/office/drawing/2014/main" id="{1FD95D2A-09EC-420E-A0D9-78291AA643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90" y="2925"/>
                <a:ext cx="24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5" name="Text Box 140">
            <a:extLst>
              <a:ext uri="{FF2B5EF4-FFF2-40B4-BE49-F238E27FC236}">
                <a16:creationId xmlns:a16="http://schemas.microsoft.com/office/drawing/2014/main" id="{DBFFB1B7-E181-49F9-9615-C0B9EC174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306" y="2761958"/>
            <a:ext cx="1049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dirty="0"/>
              <a:t>περιοχή</a:t>
            </a:r>
          </a:p>
        </p:txBody>
      </p:sp>
      <p:sp>
        <p:nvSpPr>
          <p:cNvPr id="46" name="Line 141">
            <a:extLst>
              <a:ext uri="{FF2B5EF4-FFF2-40B4-BE49-F238E27FC236}">
                <a16:creationId xmlns:a16="http://schemas.microsoft.com/office/drawing/2014/main" id="{2F103297-2FB8-4204-8201-869D3CC971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3762" y="2978923"/>
            <a:ext cx="1540543" cy="3775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7E09AE4-016A-4B41-9393-33E3C8E6164A}"/>
              </a:ext>
            </a:extLst>
          </p:cNvPr>
          <p:cNvGrpSpPr/>
          <p:nvPr/>
        </p:nvGrpSpPr>
        <p:grpSpPr>
          <a:xfrm>
            <a:off x="1143919" y="4475744"/>
            <a:ext cx="3062288" cy="2200275"/>
            <a:chOff x="1066800" y="4138613"/>
            <a:chExt cx="3062288" cy="2200275"/>
          </a:xfrm>
        </p:grpSpPr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0A3B5B40-BD8C-4060-9112-D8FB9E1FB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800" y="5303838"/>
              <a:ext cx="1317625" cy="639762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85B2687-FD6B-4373-9091-B3B9A8F7C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4632325"/>
              <a:ext cx="1660525" cy="97631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73E1296E-6BD6-416B-9994-EBDFA5A55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775" y="4619625"/>
              <a:ext cx="1660525" cy="1682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3" name="Rectangle 20">
              <a:extLst>
                <a:ext uri="{FF2B5EF4-FFF2-40B4-BE49-F238E27FC236}">
                  <a16:creationId xmlns:a16="http://schemas.microsoft.com/office/drawing/2014/main" id="{AC567CE5-DA9F-4D91-AC67-6D5C3F08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275" y="5773738"/>
              <a:ext cx="1333500" cy="1682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5" name="Rectangle 21">
              <a:extLst>
                <a:ext uri="{FF2B5EF4-FFF2-40B4-BE49-F238E27FC236}">
                  <a16:creationId xmlns:a16="http://schemas.microsoft.com/office/drawing/2014/main" id="{5BB6662E-0FD0-4015-8D97-8BCDDB3C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448300"/>
              <a:ext cx="822325" cy="1603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5BE2CCAF-56B2-4648-9CB1-D97307049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613" y="5299075"/>
              <a:ext cx="669925" cy="1603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277407B-9CAB-4DC8-9A15-979CDC840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775" y="4787900"/>
              <a:ext cx="158750" cy="6937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61" name="Rectangle 24">
              <a:extLst>
                <a:ext uri="{FF2B5EF4-FFF2-40B4-BE49-F238E27FC236}">
                  <a16:creationId xmlns:a16="http://schemas.microsoft.com/office/drawing/2014/main" id="{0BE86382-56B4-4CD5-AD39-05EE4B792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8788" y="4697413"/>
              <a:ext cx="166687" cy="6937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387B21C2-A813-4708-9000-0724B630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738" y="5340350"/>
              <a:ext cx="166687" cy="5572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0032FA55-0A1B-4EDC-97B4-D651B3AF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100" y="5449888"/>
              <a:ext cx="174625" cy="4651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67" name="Line 28">
              <a:extLst>
                <a:ext uri="{FF2B5EF4-FFF2-40B4-BE49-F238E27FC236}">
                  <a16:creationId xmlns:a16="http://schemas.microsoft.com/office/drawing/2014/main" id="{3120A6EF-B715-4100-BC59-7B0F8C6159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69988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29">
              <a:extLst>
                <a:ext uri="{FF2B5EF4-FFF2-40B4-BE49-F238E27FC236}">
                  <a16:creationId xmlns:a16="http://schemas.microsoft.com/office/drawing/2014/main" id="{51148731-98A3-44E7-9998-BBE147B025B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35088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0">
              <a:extLst>
                <a:ext uri="{FF2B5EF4-FFF2-40B4-BE49-F238E27FC236}">
                  <a16:creationId xmlns:a16="http://schemas.microsoft.com/office/drawing/2014/main" id="{F820CBBB-70E7-4661-9118-F8FC0EFD9EA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01775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1">
              <a:extLst>
                <a:ext uri="{FF2B5EF4-FFF2-40B4-BE49-F238E27FC236}">
                  <a16:creationId xmlns:a16="http://schemas.microsoft.com/office/drawing/2014/main" id="{79D29928-EF95-4E1E-8CE5-D07AAE3240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66875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CACE6C95-D653-4E4D-911E-5492C8A1E5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33563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3">
              <a:extLst>
                <a:ext uri="{FF2B5EF4-FFF2-40B4-BE49-F238E27FC236}">
                  <a16:creationId xmlns:a16="http://schemas.microsoft.com/office/drawing/2014/main" id="{1FA1823E-53F1-431B-9979-D904E53D85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98663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4">
              <a:extLst>
                <a:ext uri="{FF2B5EF4-FFF2-40B4-BE49-F238E27FC236}">
                  <a16:creationId xmlns:a16="http://schemas.microsoft.com/office/drawing/2014/main" id="{368FE30B-9BAE-4DFB-B92E-520F34A41D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65350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5">
              <a:extLst>
                <a:ext uri="{FF2B5EF4-FFF2-40B4-BE49-F238E27FC236}">
                  <a16:creationId xmlns:a16="http://schemas.microsoft.com/office/drawing/2014/main" id="{E6075173-CA9B-45AB-8E12-88817C5EFE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30450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36">
              <a:extLst>
                <a:ext uri="{FF2B5EF4-FFF2-40B4-BE49-F238E27FC236}">
                  <a16:creationId xmlns:a16="http://schemas.microsoft.com/office/drawing/2014/main" id="{C158C2EA-DF16-445E-BEEB-7062E33D39F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7138" y="4138613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37">
              <a:extLst>
                <a:ext uri="{FF2B5EF4-FFF2-40B4-BE49-F238E27FC236}">
                  <a16:creationId xmlns:a16="http://schemas.microsoft.com/office/drawing/2014/main" id="{6F7DD480-D9C8-46A0-A84A-92D745F70E1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65413" y="4140200"/>
              <a:ext cx="0" cy="2197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38">
              <a:extLst>
                <a:ext uri="{FF2B5EF4-FFF2-40B4-BE49-F238E27FC236}">
                  <a16:creationId xmlns:a16="http://schemas.microsoft.com/office/drawing/2014/main" id="{D6E85ABD-BED2-4802-B13F-AE69687991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30513" y="4140200"/>
              <a:ext cx="0" cy="2197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55D90E74-24D5-4F7F-91DF-11A484BCEE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30513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40">
              <a:extLst>
                <a:ext uri="{FF2B5EF4-FFF2-40B4-BE49-F238E27FC236}">
                  <a16:creationId xmlns:a16="http://schemas.microsoft.com/office/drawing/2014/main" id="{C87F6A34-8C28-4D35-A9EE-46B7C37471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97200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41">
              <a:extLst>
                <a:ext uri="{FF2B5EF4-FFF2-40B4-BE49-F238E27FC236}">
                  <a16:creationId xmlns:a16="http://schemas.microsoft.com/office/drawing/2014/main" id="{1C59586D-694C-44DE-AEF9-A5AA2E9E17E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62300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42">
              <a:extLst>
                <a:ext uri="{FF2B5EF4-FFF2-40B4-BE49-F238E27FC236}">
                  <a16:creationId xmlns:a16="http://schemas.microsoft.com/office/drawing/2014/main" id="{1D39A446-284B-4B36-8E21-F268F41C991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28988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43">
              <a:extLst>
                <a:ext uri="{FF2B5EF4-FFF2-40B4-BE49-F238E27FC236}">
                  <a16:creationId xmlns:a16="http://schemas.microsoft.com/office/drawing/2014/main" id="{3F054DA5-A166-4C24-BFB7-C875C2D827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94088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4">
              <a:extLst>
                <a:ext uri="{FF2B5EF4-FFF2-40B4-BE49-F238E27FC236}">
                  <a16:creationId xmlns:a16="http://schemas.microsoft.com/office/drawing/2014/main" id="{CF6C45F6-A8FC-4727-A779-BD18760F64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60775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45">
              <a:extLst>
                <a:ext uri="{FF2B5EF4-FFF2-40B4-BE49-F238E27FC236}">
                  <a16:creationId xmlns:a16="http://schemas.microsoft.com/office/drawing/2014/main" id="{16670D1F-090F-4BBA-8E4B-8003835D80F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25875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6">
              <a:extLst>
                <a:ext uri="{FF2B5EF4-FFF2-40B4-BE49-F238E27FC236}">
                  <a16:creationId xmlns:a16="http://schemas.microsoft.com/office/drawing/2014/main" id="{32646279-F3D8-469F-936D-5296C0E9F17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563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48">
              <a:extLst>
                <a:ext uri="{FF2B5EF4-FFF2-40B4-BE49-F238E27FC236}">
                  <a16:creationId xmlns:a16="http://schemas.microsoft.com/office/drawing/2014/main" id="{91D2CA3C-BA22-445D-96C8-63F18E3EA5E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4294188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49">
              <a:extLst>
                <a:ext uri="{FF2B5EF4-FFF2-40B4-BE49-F238E27FC236}">
                  <a16:creationId xmlns:a16="http://schemas.microsoft.com/office/drawing/2014/main" id="{ABA16B9C-1DBC-4C14-A198-54393C5FFE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4460875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50">
              <a:extLst>
                <a:ext uri="{FF2B5EF4-FFF2-40B4-BE49-F238E27FC236}">
                  <a16:creationId xmlns:a16="http://schemas.microsoft.com/office/drawing/2014/main" id="{F4A64503-018C-4A09-B174-C71614B753D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4633913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51">
              <a:extLst>
                <a:ext uri="{FF2B5EF4-FFF2-40B4-BE49-F238E27FC236}">
                  <a16:creationId xmlns:a16="http://schemas.microsoft.com/office/drawing/2014/main" id="{9F4EEAE8-80CC-44A1-88C6-8BCBE1E53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4791075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52">
              <a:extLst>
                <a:ext uri="{FF2B5EF4-FFF2-40B4-BE49-F238E27FC236}">
                  <a16:creationId xmlns:a16="http://schemas.microsoft.com/office/drawing/2014/main" id="{9CF72FB9-9B64-451E-8338-5A9C81B4E5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4957763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53">
              <a:extLst>
                <a:ext uri="{FF2B5EF4-FFF2-40B4-BE49-F238E27FC236}">
                  <a16:creationId xmlns:a16="http://schemas.microsoft.com/office/drawing/2014/main" id="{3AC1D823-31B5-4322-8188-AB0FD59140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1563" y="5130800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54">
              <a:extLst>
                <a:ext uri="{FF2B5EF4-FFF2-40B4-BE49-F238E27FC236}">
                  <a16:creationId xmlns:a16="http://schemas.microsoft.com/office/drawing/2014/main" id="{E8814E47-513A-4880-BE29-E1FFCB937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66800" y="5297488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55">
              <a:extLst>
                <a:ext uri="{FF2B5EF4-FFF2-40B4-BE49-F238E27FC236}">
                  <a16:creationId xmlns:a16="http://schemas.microsoft.com/office/drawing/2014/main" id="{F47B6927-CAC7-4509-9E7C-5EC218919F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66800" y="5454650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56">
              <a:extLst>
                <a:ext uri="{FF2B5EF4-FFF2-40B4-BE49-F238E27FC236}">
                  <a16:creationId xmlns:a16="http://schemas.microsoft.com/office/drawing/2014/main" id="{FF7256F0-8AF6-4C52-A71F-F760FD62A1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6325" y="5611813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57">
              <a:extLst>
                <a:ext uri="{FF2B5EF4-FFF2-40B4-BE49-F238E27FC236}">
                  <a16:creationId xmlns:a16="http://schemas.microsoft.com/office/drawing/2014/main" id="{8DFFD306-0358-4C5F-82A5-1AA4FA7C5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6325" y="5776913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58">
              <a:extLst>
                <a:ext uri="{FF2B5EF4-FFF2-40B4-BE49-F238E27FC236}">
                  <a16:creationId xmlns:a16="http://schemas.microsoft.com/office/drawing/2014/main" id="{8ACA3702-A61F-4E1B-9935-2CF1237A09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6325" y="5943600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59">
              <a:extLst>
                <a:ext uri="{FF2B5EF4-FFF2-40B4-BE49-F238E27FC236}">
                  <a16:creationId xmlns:a16="http://schemas.microsoft.com/office/drawing/2014/main" id="{54CC3CC5-C6DE-40B1-8833-EDB5D95345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6325" y="6116638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60">
              <a:extLst>
                <a:ext uri="{FF2B5EF4-FFF2-40B4-BE49-F238E27FC236}">
                  <a16:creationId xmlns:a16="http://schemas.microsoft.com/office/drawing/2014/main" id="{665BB797-9A84-4BF2-BF73-377E328967D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76325" y="6273800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9ACD0F3-F2C3-4208-99DA-2D057D3F968D}"/>
              </a:ext>
            </a:extLst>
          </p:cNvPr>
          <p:cNvGrpSpPr/>
          <p:nvPr/>
        </p:nvGrpSpPr>
        <p:grpSpPr>
          <a:xfrm>
            <a:off x="7909967" y="4475744"/>
            <a:ext cx="3062288" cy="2200275"/>
            <a:chOff x="5038725" y="4143375"/>
            <a:chExt cx="3062288" cy="2200275"/>
          </a:xfrm>
        </p:grpSpPr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009E97CF-F18D-4F7E-9492-57B70635E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308600"/>
              <a:ext cx="1317625" cy="63976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B9993B25-0852-47A2-98D5-2F2E51D44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525" y="4637088"/>
              <a:ext cx="1660525" cy="976312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6" name="Rectangle 7">
              <a:extLst>
                <a:ext uri="{FF2B5EF4-FFF2-40B4-BE49-F238E27FC236}">
                  <a16:creationId xmlns:a16="http://schemas.microsoft.com/office/drawing/2014/main" id="{1960A540-87CD-460D-B552-C176B393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838" y="4460875"/>
              <a:ext cx="1995487" cy="17462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38" name="Rectangle 8">
              <a:extLst>
                <a:ext uri="{FF2B5EF4-FFF2-40B4-BE49-F238E27FC236}">
                  <a16:creationId xmlns:a16="http://schemas.microsoft.com/office/drawing/2014/main" id="{AC217504-8742-456A-92E2-DBFAE291D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07050"/>
              <a:ext cx="998537" cy="1825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0" name="Rectangle 9">
              <a:extLst>
                <a:ext uri="{FF2B5EF4-FFF2-40B4-BE49-F238E27FC236}">
                  <a16:creationId xmlns:a16="http://schemas.microsoft.com/office/drawing/2014/main" id="{DF2EAB6C-3CDB-468E-B200-CCB2E4C92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213" y="5948363"/>
              <a:ext cx="1652587" cy="17462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2" name="Rectangle 10">
              <a:extLst>
                <a:ext uri="{FF2B5EF4-FFF2-40B4-BE49-F238E27FC236}">
                  <a16:creationId xmlns:a16="http://schemas.microsoft.com/office/drawing/2014/main" id="{595C954B-E003-41DB-AAA7-3CD172AD2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8" y="5113338"/>
              <a:ext cx="655637" cy="1905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4" name="Rectangle 11">
              <a:extLst>
                <a:ext uri="{FF2B5EF4-FFF2-40B4-BE49-F238E27FC236}">
                  <a16:creationId xmlns:a16="http://schemas.microsoft.com/office/drawing/2014/main" id="{186622EE-1935-4371-B5C4-EA904233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838" y="4543425"/>
              <a:ext cx="174625" cy="116681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6" name="Rectangle 12">
              <a:extLst>
                <a:ext uri="{FF2B5EF4-FFF2-40B4-BE49-F238E27FC236}">
                  <a16:creationId xmlns:a16="http://schemas.microsoft.com/office/drawing/2014/main" id="{D12E1C6F-9FF7-4A57-8EAD-DDA101C0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113" y="5216525"/>
              <a:ext cx="168275" cy="88582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48" name="Rectangle 13">
              <a:extLst>
                <a:ext uri="{FF2B5EF4-FFF2-40B4-BE49-F238E27FC236}">
                  <a16:creationId xmlns:a16="http://schemas.microsoft.com/office/drawing/2014/main" id="{73621315-7E72-4752-A7DA-AA0821C9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1050" y="4548188"/>
              <a:ext cx="168275" cy="665162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50" name="Rectangle 14">
              <a:extLst>
                <a:ext uri="{FF2B5EF4-FFF2-40B4-BE49-F238E27FC236}">
                  <a16:creationId xmlns:a16="http://schemas.microsoft.com/office/drawing/2014/main" id="{71EC4334-0569-4D57-A171-A0450BE95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640388"/>
              <a:ext cx="168275" cy="4524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152" name="Line 102">
              <a:extLst>
                <a:ext uri="{FF2B5EF4-FFF2-40B4-BE49-F238E27FC236}">
                  <a16:creationId xmlns:a16="http://schemas.microsoft.com/office/drawing/2014/main" id="{8882C01E-CBEA-4287-8241-8D58E2A50F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41913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03">
              <a:extLst>
                <a:ext uri="{FF2B5EF4-FFF2-40B4-BE49-F238E27FC236}">
                  <a16:creationId xmlns:a16="http://schemas.microsoft.com/office/drawing/2014/main" id="{E829D9EC-DA4E-43D0-B5DC-3A58C61ABE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07013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104">
              <a:extLst>
                <a:ext uri="{FF2B5EF4-FFF2-40B4-BE49-F238E27FC236}">
                  <a16:creationId xmlns:a16="http://schemas.microsoft.com/office/drawing/2014/main" id="{946606B7-B11E-4F0D-BEC3-A17B400E70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473700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105">
              <a:extLst>
                <a:ext uri="{FF2B5EF4-FFF2-40B4-BE49-F238E27FC236}">
                  <a16:creationId xmlns:a16="http://schemas.microsoft.com/office/drawing/2014/main" id="{4E63D8A1-D0B2-4337-BA96-BEA607AB98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638800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06">
              <a:extLst>
                <a:ext uri="{FF2B5EF4-FFF2-40B4-BE49-F238E27FC236}">
                  <a16:creationId xmlns:a16="http://schemas.microsoft.com/office/drawing/2014/main" id="{F562D8D4-41E2-4202-B523-09EFD0CA94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805488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107">
              <a:extLst>
                <a:ext uri="{FF2B5EF4-FFF2-40B4-BE49-F238E27FC236}">
                  <a16:creationId xmlns:a16="http://schemas.microsoft.com/office/drawing/2014/main" id="{843F138E-2C95-4037-9778-048BB2E4F7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970588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108">
              <a:extLst>
                <a:ext uri="{FF2B5EF4-FFF2-40B4-BE49-F238E27FC236}">
                  <a16:creationId xmlns:a16="http://schemas.microsoft.com/office/drawing/2014/main" id="{FEBC340C-BB5E-499E-9C29-D83C84A1C5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137275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109">
              <a:extLst>
                <a:ext uri="{FF2B5EF4-FFF2-40B4-BE49-F238E27FC236}">
                  <a16:creationId xmlns:a16="http://schemas.microsoft.com/office/drawing/2014/main" id="{056B1F3C-853D-4DE6-9028-0C2F26ADB19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302375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Line 110">
              <a:extLst>
                <a:ext uri="{FF2B5EF4-FFF2-40B4-BE49-F238E27FC236}">
                  <a16:creationId xmlns:a16="http://schemas.microsoft.com/office/drawing/2014/main" id="{D7BAB42E-7F02-4BAC-A674-C141BB7491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469063" y="4143375"/>
              <a:ext cx="0" cy="2195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111">
              <a:extLst>
                <a:ext uri="{FF2B5EF4-FFF2-40B4-BE49-F238E27FC236}">
                  <a16:creationId xmlns:a16="http://schemas.microsoft.com/office/drawing/2014/main" id="{2182755B-820B-4A2E-9024-D7EA7CC5C9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37338" y="4144963"/>
              <a:ext cx="0" cy="2197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Line 112">
              <a:extLst>
                <a:ext uri="{FF2B5EF4-FFF2-40B4-BE49-F238E27FC236}">
                  <a16:creationId xmlns:a16="http://schemas.microsoft.com/office/drawing/2014/main" id="{7A305314-C56E-4FF9-8AEB-C992833079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802438" y="4144963"/>
              <a:ext cx="0" cy="2197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113">
              <a:extLst>
                <a:ext uri="{FF2B5EF4-FFF2-40B4-BE49-F238E27FC236}">
                  <a16:creationId xmlns:a16="http://schemas.microsoft.com/office/drawing/2014/main" id="{DDACF6BC-2136-4E87-AEC0-44EC18688F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802438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Line 114">
              <a:extLst>
                <a:ext uri="{FF2B5EF4-FFF2-40B4-BE49-F238E27FC236}">
                  <a16:creationId xmlns:a16="http://schemas.microsoft.com/office/drawing/2014/main" id="{D7E94F26-3839-4D51-B8A6-1DE17176C9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969125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15">
              <a:extLst>
                <a:ext uri="{FF2B5EF4-FFF2-40B4-BE49-F238E27FC236}">
                  <a16:creationId xmlns:a16="http://schemas.microsoft.com/office/drawing/2014/main" id="{197D436C-51BF-4C29-B985-81987FD3F8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134225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16">
              <a:extLst>
                <a:ext uri="{FF2B5EF4-FFF2-40B4-BE49-F238E27FC236}">
                  <a16:creationId xmlns:a16="http://schemas.microsoft.com/office/drawing/2014/main" id="{52E56213-E625-4EEA-8737-35DB42EFA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300913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17">
              <a:extLst>
                <a:ext uri="{FF2B5EF4-FFF2-40B4-BE49-F238E27FC236}">
                  <a16:creationId xmlns:a16="http://schemas.microsoft.com/office/drawing/2014/main" id="{009F6837-C21B-4805-8701-BCA16924C8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466013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18">
              <a:extLst>
                <a:ext uri="{FF2B5EF4-FFF2-40B4-BE49-F238E27FC236}">
                  <a16:creationId xmlns:a16="http://schemas.microsoft.com/office/drawing/2014/main" id="{2CFF5273-AC71-4FF1-9111-825F59FB238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632700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119">
              <a:extLst>
                <a:ext uri="{FF2B5EF4-FFF2-40B4-BE49-F238E27FC236}">
                  <a16:creationId xmlns:a16="http://schemas.microsoft.com/office/drawing/2014/main" id="{004B8E0B-7D8A-499F-9247-E0430D86A2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797800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120">
              <a:extLst>
                <a:ext uri="{FF2B5EF4-FFF2-40B4-BE49-F238E27FC236}">
                  <a16:creationId xmlns:a16="http://schemas.microsoft.com/office/drawing/2014/main" id="{4947D88E-0BFA-4E83-A7FF-5948775D8B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964488" y="4148138"/>
              <a:ext cx="0" cy="2195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122">
              <a:extLst>
                <a:ext uri="{FF2B5EF4-FFF2-40B4-BE49-F238E27FC236}">
                  <a16:creationId xmlns:a16="http://schemas.microsoft.com/office/drawing/2014/main" id="{9AB745B0-E605-4CC6-B95F-953156646C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4298950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123">
              <a:extLst>
                <a:ext uri="{FF2B5EF4-FFF2-40B4-BE49-F238E27FC236}">
                  <a16:creationId xmlns:a16="http://schemas.microsoft.com/office/drawing/2014/main" id="{6951EED7-A71B-42A9-9D91-0D9B9A2DD2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4465638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24">
              <a:extLst>
                <a:ext uri="{FF2B5EF4-FFF2-40B4-BE49-F238E27FC236}">
                  <a16:creationId xmlns:a16="http://schemas.microsoft.com/office/drawing/2014/main" id="{F1EA7A68-13C9-4F88-8859-AD663AE040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4638675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125">
              <a:extLst>
                <a:ext uri="{FF2B5EF4-FFF2-40B4-BE49-F238E27FC236}">
                  <a16:creationId xmlns:a16="http://schemas.microsoft.com/office/drawing/2014/main" id="{46ABD123-B5AE-47F1-8476-2835CBBB7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4795838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126">
              <a:extLst>
                <a:ext uri="{FF2B5EF4-FFF2-40B4-BE49-F238E27FC236}">
                  <a16:creationId xmlns:a16="http://schemas.microsoft.com/office/drawing/2014/main" id="{010A5F8D-3766-45D2-92F4-AE13074293E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4962525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127">
              <a:extLst>
                <a:ext uri="{FF2B5EF4-FFF2-40B4-BE49-F238E27FC236}">
                  <a16:creationId xmlns:a16="http://schemas.microsoft.com/office/drawing/2014/main" id="{2DBB979C-E760-461B-AB4E-189CEC1788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3488" y="5135563"/>
              <a:ext cx="3052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128">
              <a:extLst>
                <a:ext uri="{FF2B5EF4-FFF2-40B4-BE49-F238E27FC236}">
                  <a16:creationId xmlns:a16="http://schemas.microsoft.com/office/drawing/2014/main" id="{2966F37A-639B-428F-8BA1-DFCC95A579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38725" y="5302250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29">
              <a:extLst>
                <a:ext uri="{FF2B5EF4-FFF2-40B4-BE49-F238E27FC236}">
                  <a16:creationId xmlns:a16="http://schemas.microsoft.com/office/drawing/2014/main" id="{C9BB00B7-C043-4B02-B77F-D4150A724D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38725" y="5459413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30">
              <a:extLst>
                <a:ext uri="{FF2B5EF4-FFF2-40B4-BE49-F238E27FC236}">
                  <a16:creationId xmlns:a16="http://schemas.microsoft.com/office/drawing/2014/main" id="{39C65C9B-03AE-48CC-A704-12952EBBF5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8250" y="5616575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31">
              <a:extLst>
                <a:ext uri="{FF2B5EF4-FFF2-40B4-BE49-F238E27FC236}">
                  <a16:creationId xmlns:a16="http://schemas.microsoft.com/office/drawing/2014/main" id="{9BEE90CB-0B40-4D8F-93E2-84B972F30A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8250" y="5781675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32">
              <a:extLst>
                <a:ext uri="{FF2B5EF4-FFF2-40B4-BE49-F238E27FC236}">
                  <a16:creationId xmlns:a16="http://schemas.microsoft.com/office/drawing/2014/main" id="{EB32A7F2-448B-429C-B817-41107D6B15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8250" y="5948363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133">
              <a:extLst>
                <a:ext uri="{FF2B5EF4-FFF2-40B4-BE49-F238E27FC236}">
                  <a16:creationId xmlns:a16="http://schemas.microsoft.com/office/drawing/2014/main" id="{F7C14A93-2301-405F-9AD9-0D5EB9D874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8250" y="6121400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134">
              <a:extLst>
                <a:ext uri="{FF2B5EF4-FFF2-40B4-BE49-F238E27FC236}">
                  <a16:creationId xmlns:a16="http://schemas.microsoft.com/office/drawing/2014/main" id="{A175948B-A447-4282-99F3-8E5F2F834F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48250" y="6278563"/>
              <a:ext cx="3052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7" name="Line 136">
            <a:extLst>
              <a:ext uri="{FF2B5EF4-FFF2-40B4-BE49-F238E27FC236}">
                <a16:creationId xmlns:a16="http://schemas.microsoft.com/office/drawing/2014/main" id="{3CA2D3D7-4B62-48DF-9B85-61CCDD0F0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0055" y="4119139"/>
            <a:ext cx="971015" cy="7377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19" name="Text Box 138">
            <a:extLst>
              <a:ext uri="{FF2B5EF4-FFF2-40B4-BE49-F238E27FC236}">
                <a16:creationId xmlns:a16="http://schemas.microsoft.com/office/drawing/2014/main" id="{B05FB643-0DC9-40C4-A1ED-F8ACD3EC2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037" y="4016491"/>
            <a:ext cx="2492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dirty="0"/>
              <a:t>εξωτερικό περίγραμμα</a:t>
            </a:r>
          </a:p>
        </p:txBody>
      </p:sp>
      <p:sp>
        <p:nvSpPr>
          <p:cNvPr id="221" name="Line 135">
            <a:extLst>
              <a:ext uri="{FF2B5EF4-FFF2-40B4-BE49-F238E27FC236}">
                <a16:creationId xmlns:a16="http://schemas.microsoft.com/office/drawing/2014/main" id="{A4918795-64A2-404E-A147-AE81741D26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1939" y="4113876"/>
            <a:ext cx="1515955" cy="13387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23" name="Text Box 137">
            <a:extLst>
              <a:ext uri="{FF2B5EF4-FFF2-40B4-BE49-F238E27FC236}">
                <a16:creationId xmlns:a16="http://schemas.microsoft.com/office/drawing/2014/main" id="{809C24C1-6519-4CCA-8521-AB161E7FF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2982" y="4010921"/>
            <a:ext cx="2528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dirty="0"/>
              <a:t>εσωτερικό περίγραμμα</a:t>
            </a:r>
          </a:p>
        </p:txBody>
      </p:sp>
    </p:spTree>
    <p:extLst>
      <p:ext uri="{BB962C8B-B14F-4D97-AF65-F5344CB8AC3E}">
        <p14:creationId xmlns:p14="http://schemas.microsoft.com/office/powerpoint/2010/main" val="239337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Αναπαράσταση περιγραμμάτων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78" y="2459095"/>
            <a:ext cx="10535739" cy="2456606"/>
          </a:xfrm>
        </p:spPr>
        <p:txBody>
          <a:bodyPr>
            <a:normAutofit/>
          </a:bodyPr>
          <a:lstStyle/>
          <a:p>
            <a:pPr marL="0" indent="0" algn="just" eaLnBrk="1" hangingPunct="1">
              <a:spcAft>
                <a:spcPct val="40000"/>
              </a:spcAft>
              <a:buNone/>
              <a:defRPr/>
            </a:pPr>
            <a:r>
              <a:rPr lang="el-GR" altLang="zh-TW" sz="2400" dirty="0"/>
              <a:t>Οι</a:t>
            </a:r>
            <a:r>
              <a:rPr lang="el-GR" altLang="zh-TW" sz="2400" i="1" dirty="0">
                <a:solidFill>
                  <a:srgbClr val="FF0000"/>
                </a:solidFill>
              </a:rPr>
              <a:t> αλυσιδωτοί κώδικες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l-GR" altLang="zh-TW" sz="2400" dirty="0"/>
              <a:t>μπορούν να χρησιμοποιηθούν για την περιγραφή ή αναπαράσταση του περιγράμματος μιας συνεκτικής περιοχής.</a:t>
            </a:r>
            <a:r>
              <a:rPr lang="en-US" altLang="zh-CN" sz="2400" dirty="0">
                <a:ea typeface="宋体" charset="-122"/>
              </a:rPr>
              <a:t> </a:t>
            </a:r>
            <a:endParaRPr lang="el-GR" altLang="zh-CN" sz="2400" dirty="0">
              <a:ea typeface="宋体" charset="-122"/>
            </a:endParaRPr>
          </a:p>
          <a:p>
            <a:pPr marL="0" indent="0" algn="just" eaLnBrk="1" hangingPunct="1">
              <a:spcAft>
                <a:spcPct val="40000"/>
              </a:spcAft>
              <a:buNone/>
              <a:defRPr/>
            </a:pPr>
            <a:r>
              <a:rPr lang="el-GR" altLang="zh-TW" sz="2000" i="1" dirty="0"/>
              <a:t>Ακολουθούμε το περίγραμμα σε προκαθορισμένη φορά (π.χ. δεξιόστροφη) και καταγράφουμε τις κατευθύνσεις καθώς μετακινούμαστε από ένα </a:t>
            </a:r>
            <a:r>
              <a:rPr lang="en-US" altLang="zh-TW" sz="2000" i="1" dirty="0">
                <a:ea typeface="新細明體" charset="-120"/>
              </a:rPr>
              <a:t>pixel </a:t>
            </a:r>
            <a:r>
              <a:rPr lang="el-GR" altLang="zh-TW" sz="2000" i="1" dirty="0"/>
              <a:t>στο επόμενο.</a:t>
            </a:r>
            <a:r>
              <a:rPr lang="en-US" altLang="zh-TW" sz="2000" i="1" dirty="0">
                <a:ea typeface="新細明體" charset="-120"/>
              </a:rPr>
              <a:t> </a:t>
            </a:r>
            <a:r>
              <a:rPr lang="el-GR" altLang="zh-TW" sz="2000" i="1" dirty="0"/>
              <a:t>Για την τυπική εφαρμογή του αλυσιδωτού κώδικα θεωρούμε ότι ένα </a:t>
            </a:r>
            <a:r>
              <a:rPr lang="en-US" altLang="zh-TW" sz="2000" i="1" dirty="0">
                <a:ea typeface="新細明體" charset="-120"/>
              </a:rPr>
              <a:t>pixel </a:t>
            </a:r>
            <a:r>
              <a:rPr lang="el-GR" altLang="zh-TW" sz="2000" i="1" dirty="0"/>
              <a:t>του περιγράμματος είναι </a:t>
            </a:r>
            <a:r>
              <a:rPr lang="en-US" altLang="zh-TW" sz="2000" i="1" dirty="0">
                <a:ea typeface="新細明體" charset="-120"/>
              </a:rPr>
              <a:t>pixel </a:t>
            </a:r>
            <a:r>
              <a:rPr lang="el-GR" altLang="zh-TW" sz="2000" i="1" dirty="0"/>
              <a:t>του αντικειμένου που έχει τουλάχιστον ένα </a:t>
            </a:r>
            <a:r>
              <a:rPr lang="en-US" altLang="zh-TW" sz="2000" i="1" dirty="0">
                <a:ea typeface="新細明體" charset="-120"/>
              </a:rPr>
              <a:t>pixel </a:t>
            </a:r>
            <a:r>
              <a:rPr lang="el-GR" altLang="zh-TW" sz="2000" i="1" dirty="0"/>
              <a:t>του υποβάθρου στους 4-γείτονές του.</a:t>
            </a:r>
            <a:r>
              <a:rPr lang="en-US" altLang="zh-TW" sz="2400" dirty="0">
                <a:ea typeface="新細明體" charset="-120"/>
              </a:rPr>
              <a:t> 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84FDBC-F195-4051-A4B1-AF0742962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8"/>
          <a:stretch/>
        </p:blipFill>
        <p:spPr bwMode="auto">
          <a:xfrm>
            <a:off x="5438274" y="4611338"/>
            <a:ext cx="5205747" cy="2257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F0427A58-0AB2-4040-9FCA-004EA62A5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979" y="5171721"/>
            <a:ext cx="3890295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sz="1400" dirty="0"/>
              <a:t>Κωδικοί αριθμοί κατευθύνσεων για: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400" dirty="0"/>
              <a:t>(</a:t>
            </a:r>
            <a:r>
              <a:rPr lang="en-US" altLang="el-GR" sz="1400" dirty="0"/>
              <a:t>a</a:t>
            </a:r>
            <a:r>
              <a:rPr lang="el-GR" altLang="el-GR" sz="1400" dirty="0"/>
              <a:t>) αλυσιδωτούς κώδικες 4 κατευθύνσεων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400" dirty="0"/>
              <a:t>(</a:t>
            </a:r>
            <a:r>
              <a:rPr lang="en-US" altLang="el-GR" sz="1400" dirty="0"/>
              <a:t>b</a:t>
            </a:r>
            <a:r>
              <a:rPr lang="el-GR" altLang="el-GR" sz="1400" dirty="0"/>
              <a:t>) αλυσιδωτούς κώδικες 8 κατευθύνσεων</a:t>
            </a:r>
          </a:p>
        </p:txBody>
      </p:sp>
    </p:spTree>
    <p:extLst>
      <p:ext uri="{BB962C8B-B14F-4D97-AF65-F5344CB8AC3E}">
        <p14:creationId xmlns:p14="http://schemas.microsoft.com/office/powerpoint/2010/main" val="2305141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364A44-69E0-4860-8081-96DE267E3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8" r="36880"/>
          <a:stretch/>
        </p:blipFill>
        <p:spPr bwMode="auto">
          <a:xfrm>
            <a:off x="9768419" y="3973115"/>
            <a:ext cx="2355850" cy="2128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8129" name="Picture 3" descr="fip83">
            <a:extLst>
              <a:ext uri="{FF2B5EF4-FFF2-40B4-BE49-F238E27FC236}">
                <a16:creationId xmlns:a16="http://schemas.microsoft.com/office/drawing/2014/main" id="{6B7FBF32-11B1-4701-BB05-F1DF75CE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1" y="234950"/>
            <a:ext cx="7180263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5">
            <a:extLst>
              <a:ext uri="{FF2B5EF4-FFF2-40B4-BE49-F238E27FC236}">
                <a16:creationId xmlns:a16="http://schemas.microsoft.com/office/drawing/2014/main" id="{79DB24F3-F4A2-4373-BC39-FED0F636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414" y="2776539"/>
            <a:ext cx="312737" cy="10810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68" name="Rectangle 6">
            <a:extLst>
              <a:ext uri="{FF2B5EF4-FFF2-40B4-BE49-F238E27FC236}">
                <a16:creationId xmlns:a16="http://schemas.microsoft.com/office/drawing/2014/main" id="{E641E322-9668-4AED-8B81-70FC6D135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076" y="3155951"/>
            <a:ext cx="2809875" cy="3355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69" name="AutoShape 7">
            <a:extLst>
              <a:ext uri="{FF2B5EF4-FFF2-40B4-BE49-F238E27FC236}">
                <a16:creationId xmlns:a16="http://schemas.microsoft.com/office/drawing/2014/main" id="{5375E3B8-B02B-4679-8024-57C578C977E0}"/>
              </a:ext>
            </a:extLst>
          </p:cNvPr>
          <p:cNvSpPr>
            <a:spLocks noChangeArrowheads="1"/>
          </p:cNvSpPr>
          <p:nvPr/>
        </p:nvSpPr>
        <p:spPr bwMode="auto">
          <a:xfrm rot="1387003">
            <a:off x="2393951" y="3903663"/>
            <a:ext cx="836613" cy="188912"/>
          </a:xfrm>
          <a:prstGeom prst="rightArrow">
            <a:avLst>
              <a:gd name="adj1" fmla="val 50000"/>
              <a:gd name="adj2" fmla="val 1107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0" name="Text Box 8">
            <a:extLst>
              <a:ext uri="{FF2B5EF4-FFF2-40B4-BE49-F238E27FC236}">
                <a16:creationId xmlns:a16="http://schemas.microsoft.com/office/drawing/2014/main" id="{C262920F-DAAB-4885-AF68-5D87B596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1" y="4025901"/>
            <a:ext cx="5205413" cy="1998663"/>
          </a:xfrm>
          <a:prstGeom prst="rect">
            <a:avLst/>
          </a:prstGeom>
          <a:solidFill>
            <a:srgbClr val="FFCC00"/>
          </a:solidFill>
          <a:ln w="88900" cmpd="thickThin">
            <a:solidFill>
              <a:srgbClr val="99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45000"/>
              </a:spcAft>
              <a:defRPr/>
            </a:pPr>
            <a:r>
              <a:rPr lang="el-GR" altLang="el-GR" sz="2000" dirty="0"/>
              <a:t>Αλυσιδωτός κώδικας </a:t>
            </a:r>
            <a:r>
              <a:rPr lang="el-GR" altLang="el-GR" sz="2000" i="1" dirty="0">
                <a:solidFill>
                  <a:srgbClr val="800000"/>
                </a:solidFill>
              </a:rPr>
              <a:t>4 κατευθύνσεων</a:t>
            </a:r>
            <a:r>
              <a:rPr lang="el-GR" altLang="el-GR" sz="2000" dirty="0">
                <a:solidFill>
                  <a:srgbClr val="800000"/>
                </a:solidFill>
              </a:rPr>
              <a:t>,</a:t>
            </a:r>
            <a:r>
              <a:rPr lang="el-GR" altLang="el-GR" sz="2000" dirty="0"/>
              <a:t> </a:t>
            </a:r>
            <a:r>
              <a:rPr lang="el-GR" altLang="el-GR" sz="2000" i="1" dirty="0">
                <a:solidFill>
                  <a:srgbClr val="800000"/>
                </a:solidFill>
              </a:rPr>
              <a:t>αριστερόστροφος</a:t>
            </a:r>
            <a:r>
              <a:rPr lang="el-GR" altLang="el-GR" sz="2000" dirty="0"/>
              <a:t>, με</a:t>
            </a:r>
            <a:r>
              <a:rPr lang="en-US" altLang="el-GR" sz="2000" dirty="0"/>
              <a:t> </a:t>
            </a:r>
            <a:r>
              <a:rPr lang="el-GR" altLang="el-GR" sz="2000" dirty="0"/>
              <a:t>αρχή στο </a:t>
            </a:r>
            <a:r>
              <a:rPr lang="el-GR" altLang="el-GR" sz="2000" i="1" dirty="0">
                <a:solidFill>
                  <a:srgbClr val="800000"/>
                </a:solidFill>
              </a:rPr>
              <a:t>πάνω-αριστερά</a:t>
            </a:r>
            <a:r>
              <a:rPr lang="el-GR" altLang="el-GR" sz="2000" dirty="0"/>
              <a:t> σημείο του περιγράμματος:</a:t>
            </a:r>
            <a:endParaRPr lang="en-US" altLang="el-GR" sz="2000" dirty="0"/>
          </a:p>
          <a:p>
            <a:pPr eaLnBrk="1" hangingPunct="1">
              <a:spcBef>
                <a:spcPct val="10000"/>
              </a:spcBef>
              <a:defRPr/>
            </a:pPr>
            <a:r>
              <a:rPr lang="el-GR" altLang="el-GR" sz="2400" b="1">
                <a:solidFill>
                  <a:srgbClr val="003300"/>
                </a:solidFill>
              </a:rPr>
              <a:t>3223303322222233030033333003000011221211101000101111212212</a:t>
            </a:r>
          </a:p>
        </p:txBody>
      </p:sp>
      <p:sp>
        <p:nvSpPr>
          <p:cNvPr id="36871" name="Text Box 9">
            <a:extLst>
              <a:ext uri="{FF2B5EF4-FFF2-40B4-BE49-F238E27FC236}">
                <a16:creationId xmlns:a16="http://schemas.microsoft.com/office/drawing/2014/main" id="{037BCC3E-09DA-4812-B871-950A3001B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4" y="942976"/>
            <a:ext cx="157797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/>
              <a:t>ψηφιοποίηση</a:t>
            </a:r>
          </a:p>
        </p:txBody>
      </p:sp>
      <p:sp>
        <p:nvSpPr>
          <p:cNvPr id="36872" name="Text Box 10">
            <a:extLst>
              <a:ext uri="{FF2B5EF4-FFF2-40B4-BE49-F238E27FC236}">
                <a16:creationId xmlns:a16="http://schemas.microsoft.com/office/drawing/2014/main" id="{2FFC7D35-ADA1-46B2-94DD-E0E268A0D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1" y="3221039"/>
            <a:ext cx="1577975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/>
              <a:t>περίγραμμα</a:t>
            </a:r>
          </a:p>
        </p:txBody>
      </p:sp>
      <p:sp>
        <p:nvSpPr>
          <p:cNvPr id="36873" name="Text Box 11">
            <a:extLst>
              <a:ext uri="{FF2B5EF4-FFF2-40B4-BE49-F238E27FC236}">
                <a16:creationId xmlns:a16="http://schemas.microsoft.com/office/drawing/2014/main" id="{EA819CAA-7E59-47AF-865F-60C2FA7C7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3149600"/>
            <a:ext cx="102235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i="1"/>
              <a:t>αρχικό σημείο</a:t>
            </a:r>
          </a:p>
        </p:txBody>
      </p:sp>
      <p:sp>
        <p:nvSpPr>
          <p:cNvPr id="36874" name="Rectangle 21">
            <a:extLst>
              <a:ext uri="{FF2B5EF4-FFF2-40B4-BE49-F238E27FC236}">
                <a16:creationId xmlns:a16="http://schemas.microsoft.com/office/drawing/2014/main" id="{7F42669F-AB7D-45CF-AC48-B7E9B7A8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4546601"/>
            <a:ext cx="120650" cy="112713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5" name="Rectangle 22">
            <a:extLst>
              <a:ext uri="{FF2B5EF4-FFF2-40B4-BE49-F238E27FC236}">
                <a16:creationId xmlns:a16="http://schemas.microsoft.com/office/drawing/2014/main" id="{891E9375-3F24-4C9F-8925-663EE20D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4779963"/>
            <a:ext cx="120650" cy="11430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6" name="Rectangle 23">
            <a:extLst>
              <a:ext uri="{FF2B5EF4-FFF2-40B4-BE49-F238E27FC236}">
                <a16:creationId xmlns:a16="http://schemas.microsoft.com/office/drawing/2014/main" id="{3D890A4E-A87F-4023-A50F-883FEC547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5040313"/>
            <a:ext cx="120650" cy="9525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7" name="Rectangle 24">
            <a:extLst>
              <a:ext uri="{FF2B5EF4-FFF2-40B4-BE49-F238E27FC236}">
                <a16:creationId xmlns:a16="http://schemas.microsoft.com/office/drawing/2014/main" id="{29463F9A-943D-4C45-B83D-CA81C08C5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5146675"/>
            <a:ext cx="120650" cy="12065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8" name="Rectangle 25">
            <a:extLst>
              <a:ext uri="{FF2B5EF4-FFF2-40B4-BE49-F238E27FC236}">
                <a16:creationId xmlns:a16="http://schemas.microsoft.com/office/drawing/2014/main" id="{B2FA9825-0CF9-404A-A56F-031B43E0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1" y="5148264"/>
            <a:ext cx="112713" cy="117475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79" name="Rectangle 26">
            <a:extLst>
              <a:ext uri="{FF2B5EF4-FFF2-40B4-BE49-F238E27FC236}">
                <a16:creationId xmlns:a16="http://schemas.microsoft.com/office/drawing/2014/main" id="{50BB6E5E-7542-49D2-B624-098B74A40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5037138"/>
            <a:ext cx="112712" cy="9525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0" name="Rectangle 27">
            <a:extLst>
              <a:ext uri="{FF2B5EF4-FFF2-40B4-BE49-F238E27FC236}">
                <a16:creationId xmlns:a16="http://schemas.microsoft.com/office/drawing/2014/main" id="{468E3EA8-2B05-4AF9-B227-4A337665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6" y="4305300"/>
            <a:ext cx="138113" cy="10795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1" name="Rectangle 28">
            <a:extLst>
              <a:ext uri="{FF2B5EF4-FFF2-40B4-BE49-F238E27FC236}">
                <a16:creationId xmlns:a16="http://schemas.microsoft.com/office/drawing/2014/main" id="{0AA6AD65-7916-453A-8B36-F48C7C8FE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4303713"/>
            <a:ext cx="107950" cy="9525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2" name="Rectangle 29">
            <a:extLst>
              <a:ext uri="{FF2B5EF4-FFF2-40B4-BE49-F238E27FC236}">
                <a16:creationId xmlns:a16="http://schemas.microsoft.com/office/drawing/2014/main" id="{700FAF9C-24F6-4F98-994D-DAB56B794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6" y="4906964"/>
            <a:ext cx="117475" cy="122237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3" name="Rectangle 30">
            <a:extLst>
              <a:ext uri="{FF2B5EF4-FFF2-40B4-BE49-F238E27FC236}">
                <a16:creationId xmlns:a16="http://schemas.microsoft.com/office/drawing/2014/main" id="{CE4F69CA-0ADB-4C58-8782-D559EC05C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1" y="4411664"/>
            <a:ext cx="112713" cy="117475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4" name="Rectangle 31">
            <a:extLst>
              <a:ext uri="{FF2B5EF4-FFF2-40B4-BE49-F238E27FC236}">
                <a16:creationId xmlns:a16="http://schemas.microsoft.com/office/drawing/2014/main" id="{EFFE4039-D768-44B0-A731-6F1A4597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9" y="5510214"/>
            <a:ext cx="122237" cy="122237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5" name="Rectangle 32">
            <a:extLst>
              <a:ext uri="{FF2B5EF4-FFF2-40B4-BE49-F238E27FC236}">
                <a16:creationId xmlns:a16="http://schemas.microsoft.com/office/drawing/2014/main" id="{1466B484-221A-4662-BC37-E146EBF61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6" y="5638801"/>
            <a:ext cx="123825" cy="119063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6886" name="Rectangle 33">
            <a:extLst>
              <a:ext uri="{FF2B5EF4-FFF2-40B4-BE49-F238E27FC236}">
                <a16:creationId xmlns:a16="http://schemas.microsoft.com/office/drawing/2014/main" id="{9878D938-2D17-4653-B882-F0D56D09F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9" y="5768975"/>
            <a:ext cx="96837" cy="101600"/>
          </a:xfrm>
          <a:prstGeom prst="rect">
            <a:avLst/>
          </a:prstGeom>
          <a:solidFill>
            <a:srgbClr val="008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96A1B5-02BF-420B-9BB9-62AE78C57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8"/>
          <a:stretch/>
        </p:blipFill>
        <p:spPr bwMode="auto">
          <a:xfrm>
            <a:off x="7730976" y="4116914"/>
            <a:ext cx="4404021" cy="19097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7105" name="Group 2">
            <a:extLst>
              <a:ext uri="{FF2B5EF4-FFF2-40B4-BE49-F238E27FC236}">
                <a16:creationId xmlns:a16="http://schemas.microsoft.com/office/drawing/2014/main" id="{6595DDF1-DB93-45B8-9D6F-EBEE1C56ABA1}"/>
              </a:ext>
            </a:extLst>
          </p:cNvPr>
          <p:cNvGrpSpPr>
            <a:grpSpLocks/>
          </p:cNvGrpSpPr>
          <p:nvPr/>
        </p:nvGrpSpPr>
        <p:grpSpPr bwMode="auto">
          <a:xfrm>
            <a:off x="1841500" y="234951"/>
            <a:ext cx="7410450" cy="6276975"/>
            <a:chOff x="200" y="148"/>
            <a:chExt cx="4668" cy="3954"/>
          </a:xfrm>
        </p:grpSpPr>
        <p:pic>
          <p:nvPicPr>
            <p:cNvPr id="47111" name="Picture 3" descr="fip83">
              <a:extLst>
                <a:ext uri="{FF2B5EF4-FFF2-40B4-BE49-F238E27FC236}">
                  <a16:creationId xmlns:a16="http://schemas.microsoft.com/office/drawing/2014/main" id="{9A49E94F-767A-409E-A0AA-6D756C5E2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148"/>
              <a:ext cx="4523" cy="3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12" name="Group 4">
              <a:extLst>
                <a:ext uri="{FF2B5EF4-FFF2-40B4-BE49-F238E27FC236}">
                  <a16:creationId xmlns:a16="http://schemas.microsoft.com/office/drawing/2014/main" id="{6E691052-3F28-4FD7-AC1D-972AB9F20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8" y="1749"/>
              <a:ext cx="1770" cy="2353"/>
              <a:chOff x="3098" y="1749"/>
              <a:chExt cx="1770" cy="2353"/>
            </a:xfrm>
          </p:grpSpPr>
          <p:sp>
            <p:nvSpPr>
              <p:cNvPr id="35850" name="Rectangle 5">
                <a:extLst>
                  <a:ext uri="{FF2B5EF4-FFF2-40B4-BE49-F238E27FC236}">
                    <a16:creationId xmlns:a16="http://schemas.microsoft.com/office/drawing/2014/main" id="{E6DFB233-0A21-41BC-A45C-CB6B4A2A1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749"/>
                <a:ext cx="197" cy="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35851" name="Rectangle 6">
                <a:extLst>
                  <a:ext uri="{FF2B5EF4-FFF2-40B4-BE49-F238E27FC236}">
                    <a16:creationId xmlns:a16="http://schemas.microsoft.com/office/drawing/2014/main" id="{A11878B6-CFDA-4360-9B79-68CF38B9E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8" y="1988"/>
                <a:ext cx="1770" cy="2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</p:grpSp>
      </p:grpSp>
      <p:sp>
        <p:nvSpPr>
          <p:cNvPr id="35843" name="AutoShape 7">
            <a:extLst>
              <a:ext uri="{FF2B5EF4-FFF2-40B4-BE49-F238E27FC236}">
                <a16:creationId xmlns:a16="http://schemas.microsoft.com/office/drawing/2014/main" id="{98F97CBF-B987-4815-9AC5-5DFFDFE34750}"/>
              </a:ext>
            </a:extLst>
          </p:cNvPr>
          <p:cNvSpPr>
            <a:spLocks noChangeArrowheads="1"/>
          </p:cNvSpPr>
          <p:nvPr/>
        </p:nvSpPr>
        <p:spPr bwMode="auto">
          <a:xfrm rot="1387003">
            <a:off x="2393951" y="3903663"/>
            <a:ext cx="836613" cy="188912"/>
          </a:xfrm>
          <a:prstGeom prst="rightArrow">
            <a:avLst>
              <a:gd name="adj1" fmla="val 50000"/>
              <a:gd name="adj2" fmla="val 1107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35844" name="Text Box 8">
            <a:extLst>
              <a:ext uri="{FF2B5EF4-FFF2-40B4-BE49-F238E27FC236}">
                <a16:creationId xmlns:a16="http://schemas.microsoft.com/office/drawing/2014/main" id="{34809704-A145-40C9-9531-F48A39067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0" y="4025901"/>
            <a:ext cx="5310188" cy="2035175"/>
          </a:xfrm>
          <a:prstGeom prst="rect">
            <a:avLst/>
          </a:prstGeom>
          <a:solidFill>
            <a:srgbClr val="FFCC00"/>
          </a:solidFill>
          <a:ln w="88900" cmpd="thickThin">
            <a:solidFill>
              <a:srgbClr val="99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45000"/>
              </a:spcAft>
              <a:defRPr/>
            </a:pPr>
            <a:r>
              <a:rPr lang="el-GR" altLang="el-GR" sz="2000"/>
              <a:t>Αλυσιδωτός κώδικας </a:t>
            </a:r>
            <a:r>
              <a:rPr lang="el-GR" altLang="el-GR" sz="2000" i="1">
                <a:solidFill>
                  <a:srgbClr val="800000"/>
                </a:solidFill>
              </a:rPr>
              <a:t>8 κατευθύνσεων</a:t>
            </a:r>
            <a:r>
              <a:rPr lang="el-GR" altLang="el-GR" sz="2000">
                <a:solidFill>
                  <a:srgbClr val="800000"/>
                </a:solidFill>
              </a:rPr>
              <a:t>,</a:t>
            </a:r>
            <a:r>
              <a:rPr lang="el-GR" altLang="el-GR" sz="2000"/>
              <a:t> </a:t>
            </a:r>
            <a:r>
              <a:rPr lang="el-GR" altLang="el-GR" sz="2000" i="1">
                <a:solidFill>
                  <a:srgbClr val="800000"/>
                </a:solidFill>
              </a:rPr>
              <a:t>αριστερόστροφος</a:t>
            </a:r>
            <a:r>
              <a:rPr lang="el-GR" altLang="el-GR" sz="2000"/>
              <a:t>, με</a:t>
            </a:r>
            <a:r>
              <a:rPr lang="en-US" altLang="el-GR" sz="2000"/>
              <a:t> </a:t>
            </a:r>
            <a:r>
              <a:rPr lang="el-GR" altLang="el-GR" sz="2000"/>
              <a:t>αρχή στο </a:t>
            </a:r>
            <a:r>
              <a:rPr lang="el-GR" altLang="el-GR" sz="2000" i="1">
                <a:solidFill>
                  <a:srgbClr val="800000"/>
                </a:solidFill>
              </a:rPr>
              <a:t>πάνω-αριστερά</a:t>
            </a:r>
            <a:r>
              <a:rPr lang="el-GR" altLang="el-GR" sz="2000"/>
              <a:t> σημείο του περιγράμματος:</a:t>
            </a:r>
            <a:endParaRPr lang="en-US" altLang="el-GR" sz="2000"/>
          </a:p>
          <a:p>
            <a:pPr eaLnBrk="1" hangingPunct="1">
              <a:spcBef>
                <a:spcPct val="10000"/>
              </a:spcBef>
              <a:defRPr/>
            </a:pPr>
            <a:r>
              <a:rPr lang="en-US" altLang="el-GR" sz="2400" b="1">
                <a:solidFill>
                  <a:srgbClr val="003300"/>
                </a:solidFill>
              </a:rPr>
              <a:t>5466754444466707666607000022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lang="en-US" altLang="el-GR" sz="2400" b="1">
                <a:solidFill>
                  <a:srgbClr val="003300"/>
                </a:solidFill>
              </a:rPr>
              <a:t>43321100122223434</a:t>
            </a:r>
            <a:endParaRPr lang="el-GR" altLang="el-GR" sz="2400" b="1">
              <a:solidFill>
                <a:srgbClr val="003300"/>
              </a:solidFill>
            </a:endParaRPr>
          </a:p>
        </p:txBody>
      </p:sp>
      <p:sp>
        <p:nvSpPr>
          <p:cNvPr id="35845" name="Text Box 9">
            <a:extLst>
              <a:ext uri="{FF2B5EF4-FFF2-40B4-BE49-F238E27FC236}">
                <a16:creationId xmlns:a16="http://schemas.microsoft.com/office/drawing/2014/main" id="{49CC4C40-0898-4F68-8C55-70415716F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4" y="942976"/>
            <a:ext cx="157797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/>
              <a:t>ψηφιοποίηση</a:t>
            </a:r>
          </a:p>
        </p:txBody>
      </p:sp>
      <p:sp>
        <p:nvSpPr>
          <p:cNvPr id="35846" name="Text Box 10">
            <a:extLst>
              <a:ext uri="{FF2B5EF4-FFF2-40B4-BE49-F238E27FC236}">
                <a16:creationId xmlns:a16="http://schemas.microsoft.com/office/drawing/2014/main" id="{79D4C027-8B96-4212-87D7-CA68A7749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1" y="3221039"/>
            <a:ext cx="1577975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/>
              <a:t>περίγραμμα</a:t>
            </a:r>
          </a:p>
        </p:txBody>
      </p:sp>
      <p:sp>
        <p:nvSpPr>
          <p:cNvPr id="35847" name="Text Box 11">
            <a:extLst>
              <a:ext uri="{FF2B5EF4-FFF2-40B4-BE49-F238E27FC236}">
                <a16:creationId xmlns:a16="http://schemas.microsoft.com/office/drawing/2014/main" id="{5F5B3611-19D2-40B5-A29D-9859C08B5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3149600"/>
            <a:ext cx="102235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i="1"/>
              <a:t>αρχικό σημείο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178A1-07A1-44A3-AAA4-66A30A9617EA}"/>
              </a:ext>
            </a:extLst>
          </p:cNvPr>
          <p:cNvSpPr txBox="1"/>
          <p:nvPr/>
        </p:nvSpPr>
        <p:spPr>
          <a:xfrm>
            <a:off x="9021763" y="6183354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Γιατί είναι οικονομικότερο;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6B75E-4603-40C2-BE99-18708E435B37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111067" y="5731933"/>
            <a:ext cx="910696" cy="636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Αναπαράσταση περιγραμμάτων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73" y="2595665"/>
            <a:ext cx="10643806" cy="2110093"/>
          </a:xfrm>
        </p:spPr>
        <p:txBody>
          <a:bodyPr>
            <a:normAutofit/>
          </a:bodyPr>
          <a:lstStyle/>
          <a:p>
            <a:pPr marL="0" indent="0" algn="just" eaLnBrk="1" hangingPunct="1">
              <a:buNone/>
              <a:defRPr/>
            </a:pPr>
            <a:r>
              <a:rPr lang="el-GR" altLang="zh-CN" sz="2000" i="1" dirty="0">
                <a:solidFill>
                  <a:srgbClr val="FF0000"/>
                </a:solidFill>
              </a:rPr>
              <a:t>Οι κώδικες ακμών (</a:t>
            </a:r>
            <a:r>
              <a:rPr lang="en-US" altLang="zh-CN" sz="2000" i="1" dirty="0">
                <a:solidFill>
                  <a:srgbClr val="FF0000"/>
                </a:solidFill>
                <a:ea typeface="宋体" charset="-122"/>
              </a:rPr>
              <a:t>crack codes)</a:t>
            </a:r>
            <a:r>
              <a:rPr lang="el-GR" altLang="zh-CN" sz="2000" dirty="0"/>
              <a:t> μπορούν επίσης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l-GR" altLang="zh-CN" sz="2000" dirty="0"/>
              <a:t>να χρησιμοποιηθούν για την αναπαράσταση του περιγράμματος μιας συνεκτικής περιοχής</a:t>
            </a:r>
            <a:r>
              <a:rPr lang="en-US" altLang="zh-CN" sz="2000" dirty="0">
                <a:ea typeface="宋体" charset="-122"/>
              </a:rPr>
              <a:t>. </a:t>
            </a:r>
          </a:p>
          <a:p>
            <a:pPr marL="0" indent="0" algn="just" eaLnBrk="1" hangingPunct="1">
              <a:buNone/>
              <a:defRPr/>
            </a:pPr>
            <a:r>
              <a:rPr lang="el-GR" altLang="zh-TW" sz="2000" dirty="0"/>
              <a:t>Οι κώδικες αυτοί δεν χρησιμοποιούν </a:t>
            </a:r>
            <a:r>
              <a:rPr lang="en-US" altLang="zh-TW" sz="2000" dirty="0">
                <a:ea typeface="新細明體" charset="-120"/>
              </a:rPr>
              <a:t>pixels </a:t>
            </a:r>
            <a:r>
              <a:rPr lang="el-GR" altLang="zh-TW" sz="2000" dirty="0"/>
              <a:t>ούτε από το εσωτερικό ούτε από το εξωτερικό περίγραμμα αλλά χρησιμοποιούν την </a:t>
            </a:r>
            <a:r>
              <a:rPr lang="el-GR" altLang="zh-TW" sz="2000" i="1" dirty="0"/>
              <a:t>γραμμή</a:t>
            </a:r>
            <a:r>
              <a:rPr lang="el-GR" altLang="zh-TW" sz="2000" dirty="0"/>
              <a:t> (</a:t>
            </a:r>
            <a:r>
              <a:rPr lang="el-GR" altLang="zh-TW" sz="2000" i="1" dirty="0"/>
              <a:t>ακμή ή </a:t>
            </a:r>
            <a:r>
              <a:rPr lang="en-US" altLang="zh-TW" sz="2000" i="1" dirty="0">
                <a:solidFill>
                  <a:srgbClr val="FF0000"/>
                </a:solidFill>
                <a:ea typeface="新細明體" charset="-120"/>
              </a:rPr>
              <a:t>"crack"</a:t>
            </a:r>
            <a:r>
              <a:rPr lang="en-US" altLang="zh-TW" sz="2000" dirty="0">
                <a:ea typeface="新細明體" charset="-120"/>
              </a:rPr>
              <a:t>) </a:t>
            </a:r>
            <a:r>
              <a:rPr lang="el-GR" altLang="zh-TW" sz="2000" dirty="0"/>
              <a:t>που χωρίζει το αντικείμενο από το υπόβαθρο.</a:t>
            </a:r>
            <a:r>
              <a:rPr lang="en-US" altLang="zh-TW" sz="2000" dirty="0">
                <a:ea typeface="新細明體" charset="-120"/>
              </a:rPr>
              <a:t> </a:t>
            </a:r>
            <a:r>
              <a:rPr lang="el-GR" altLang="zh-TW" sz="2000" dirty="0"/>
              <a:t>Αυτό εξηγείται σε μια μεγέθυνση ενός τμήματος της παρακάτω εικόνας.</a:t>
            </a:r>
            <a:r>
              <a:rPr lang="en-US" altLang="zh-TW" sz="2000" dirty="0">
                <a:ea typeface="新細明體" charset="-120"/>
              </a:rPr>
              <a:t> </a:t>
            </a:r>
          </a:p>
          <a:p>
            <a:pPr marL="0" indent="0" algn="just" eaLnBrk="1" hangingPunct="1">
              <a:buNone/>
              <a:defRPr/>
            </a:pPr>
            <a:r>
              <a:rPr lang="el-GR" altLang="zh-TW" sz="2000" dirty="0"/>
              <a:t>Οι κώδικες ακμών έχουν την ίδια μορφή με τους αλυσιδωτούς κώδικες 4 κατευθύνσεων.</a:t>
            </a:r>
            <a:endParaRPr lang="en-US" altLang="zh-TW" sz="2000" dirty="0">
              <a:ea typeface="新細明體" charset="-12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5" descr="fip85">
            <a:extLst>
              <a:ext uri="{FF2B5EF4-FFF2-40B4-BE49-F238E27FC236}">
                <a16:creationId xmlns:a16="http://schemas.microsoft.com/office/drawing/2014/main" id="{33859064-107D-4392-A100-42D94506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85" y="4689380"/>
            <a:ext cx="5468937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1">
            <a:extLst>
              <a:ext uri="{FF2B5EF4-FFF2-40B4-BE49-F238E27FC236}">
                <a16:creationId xmlns:a16="http://schemas.microsoft.com/office/drawing/2014/main" id="{BAF3FBBF-0F85-4E92-B33D-A50C50A1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8672" y="5292088"/>
            <a:ext cx="1236663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dirty="0"/>
              <a:t>μεγέθυνση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D105CB7E-4016-407B-8DB6-6BDC8396B2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0871" y="5893781"/>
            <a:ext cx="23813" cy="368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9D717CFA-6F86-4D23-9509-06B5EA6300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6996" y="5369906"/>
            <a:ext cx="346075" cy="2444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83956EB0-C55A-45C2-8884-BD145E0E6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609" y="5581043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l-GR" b="1" dirty="0">
                <a:solidFill>
                  <a:srgbClr val="FF0000"/>
                </a:solidFill>
              </a:rPr>
              <a:t>cracks</a:t>
            </a:r>
            <a:endParaRPr lang="el-GR" altLang="el-GR" b="1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A15346B8-3E5F-443C-94B8-50D8E0CBF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1896" y="5201631"/>
            <a:ext cx="2598738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l-GR" altLang="el-GR" b="1" dirty="0"/>
              <a:t>Έναρξη από πάνω</a:t>
            </a:r>
            <a:r>
              <a:rPr lang="en-US" altLang="el-GR" b="1" dirty="0"/>
              <a:t>: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l-GR" b="1" dirty="0">
                <a:solidFill>
                  <a:srgbClr val="0000FF"/>
                </a:solidFill>
              </a:rPr>
              <a:t>Chain code: </a:t>
            </a:r>
            <a:r>
              <a:rPr lang="en-US" altLang="el-GR" b="1" dirty="0">
                <a:solidFill>
                  <a:srgbClr val="FF0000"/>
                </a:solidFill>
              </a:rPr>
              <a:t>56770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l-GR" b="1" dirty="0">
                <a:solidFill>
                  <a:srgbClr val="0000FF"/>
                </a:solidFill>
              </a:rPr>
              <a:t>Crack code: </a:t>
            </a:r>
            <a:r>
              <a:rPr lang="en-US" altLang="el-GR" b="1" dirty="0">
                <a:solidFill>
                  <a:srgbClr val="FF0000"/>
                </a:solidFill>
              </a:rPr>
              <a:t>32330300</a:t>
            </a:r>
            <a:endParaRPr lang="el-GR" altLang="el-G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79D5-E51D-4E91-A7E5-DC3F3D681BA3}"/>
              </a:ext>
            </a:extLst>
          </p:cNvPr>
          <p:cNvSpPr txBox="1"/>
          <p:nvPr/>
        </p:nvSpPr>
        <p:spPr>
          <a:xfrm>
            <a:off x="8886280" y="6393843"/>
            <a:ext cx="308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Γιατί έχει περισσότερα ψηφία;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829FFB-D4C4-45C8-B724-8D8A3B80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l-GR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Αριθμητικές και Λογικές Λειτουργίες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748AAE-1DF0-40E7-B102-D09AA5711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52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Αριθμητικές Πράξεις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3" y="3092969"/>
            <a:ext cx="10507579" cy="319553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l-GR" altLang="zh-CN" sz="2000" b="1" dirty="0">
                <a:solidFill>
                  <a:srgbClr val="006600"/>
                </a:solidFill>
              </a:rPr>
              <a:t>Χρησιμοποιούνται εκτεταμένα στους περισσότερους κλάδους    της επεξεργασίας εικόνας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Αριθμητικές πράξεις μεταξύ δύο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pixels p</a:t>
            </a:r>
            <a:r>
              <a:rPr lang="el-GR" altLang="zh-TW" sz="2000" b="1" dirty="0">
                <a:solidFill>
                  <a:srgbClr val="006600"/>
                </a:solidFill>
              </a:rPr>
              <a:t> και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q: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	- </a:t>
            </a:r>
            <a:r>
              <a:rPr lang="el-GR" altLang="zh-TW" sz="2000" b="1" i="1" dirty="0">
                <a:solidFill>
                  <a:srgbClr val="800000"/>
                </a:solidFill>
              </a:rPr>
              <a:t>πρόσθεση</a:t>
            </a:r>
            <a:r>
              <a:rPr lang="el-GR" altLang="zh-TW" sz="2000" b="1" dirty="0">
                <a:solidFill>
                  <a:srgbClr val="006600"/>
                </a:solidFill>
              </a:rPr>
              <a:t>: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 + q</a:t>
            </a:r>
            <a:r>
              <a:rPr lang="el-GR" altLang="zh-TW" sz="2000" b="1" dirty="0">
                <a:solidFill>
                  <a:srgbClr val="006600"/>
                </a:solidFill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(</a:t>
            </a:r>
            <a:r>
              <a:rPr lang="el-GR" altLang="zh-TW" sz="2000" b="1" dirty="0">
                <a:solidFill>
                  <a:srgbClr val="006600"/>
                </a:solidFill>
              </a:rPr>
              <a:t>π.χ. χρησιμοποιείται για μίξη εικόνων, </a:t>
            </a:r>
            <a:r>
              <a:rPr lang="en-US" altLang="zh-TW" sz="2000" b="1" dirty="0">
                <a:solidFill>
                  <a:srgbClr val="006600"/>
                </a:solidFill>
              </a:rPr>
              <a:t> </a:t>
            </a:r>
            <a:r>
              <a:rPr lang="el-GR" altLang="zh-TW" sz="2000" b="1" dirty="0">
                <a:solidFill>
                  <a:srgbClr val="006600"/>
                </a:solidFill>
              </a:rPr>
              <a:t>εξαγωγή μέσων όρων και ελάττωση θορύβου)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	- </a:t>
            </a:r>
            <a:r>
              <a:rPr lang="el-GR" altLang="zh-TW" sz="2000" b="1" i="1" dirty="0">
                <a:solidFill>
                  <a:srgbClr val="800000"/>
                </a:solidFill>
              </a:rPr>
              <a:t>αφαίρεση</a:t>
            </a:r>
            <a:r>
              <a:rPr lang="el-GR" altLang="zh-TW" sz="2000" b="1" dirty="0">
                <a:solidFill>
                  <a:srgbClr val="006600"/>
                </a:solidFill>
              </a:rPr>
              <a:t>: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 – q </a:t>
            </a:r>
            <a:r>
              <a:rPr lang="el-GR" altLang="zh-TW" sz="2000" b="1" dirty="0">
                <a:solidFill>
                  <a:srgbClr val="006600"/>
                </a:solidFill>
              </a:rPr>
              <a:t>(βασικό εργαλείο στην επεξεργασία ιατρικών  εικόνων)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	- </a:t>
            </a:r>
            <a:r>
              <a:rPr lang="el-GR" altLang="zh-TW" sz="2000" b="1" i="1" dirty="0" err="1">
                <a:solidFill>
                  <a:srgbClr val="800000"/>
                </a:solidFill>
              </a:rPr>
              <a:t>πολ</a:t>
            </a:r>
            <a:r>
              <a:rPr lang="el-GR" altLang="zh-TW" sz="2000" b="1" i="1" dirty="0">
                <a:solidFill>
                  <a:srgbClr val="800000"/>
                </a:solidFill>
              </a:rPr>
              <a:t>/</a:t>
            </a:r>
            <a:r>
              <a:rPr lang="el-GR" altLang="zh-TW" sz="2000" b="1" i="1" dirty="0" err="1">
                <a:solidFill>
                  <a:srgbClr val="800000"/>
                </a:solidFill>
              </a:rPr>
              <a:t>σμός</a:t>
            </a:r>
            <a:r>
              <a:rPr lang="el-GR" altLang="zh-TW" sz="2000" b="1" dirty="0">
                <a:solidFill>
                  <a:srgbClr val="006600"/>
                </a:solidFill>
              </a:rPr>
              <a:t>: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 x q</a:t>
            </a:r>
            <a:r>
              <a:rPr lang="el-GR" altLang="zh-TW" sz="2000" b="1" dirty="0">
                <a:solidFill>
                  <a:srgbClr val="006600"/>
                </a:solidFill>
              </a:rPr>
              <a:t>	(π.χ. για διορθώσεις αλλοιώσεων στις </a:t>
            </a:r>
            <a:r>
              <a:rPr lang="el-GR" altLang="zh-TW" sz="2000" b="1" dirty="0" err="1">
                <a:solidFill>
                  <a:srgbClr val="006600"/>
                </a:solidFill>
              </a:rPr>
              <a:t>απο</a:t>
            </a:r>
            <a:r>
              <a:rPr lang="el-GR" altLang="zh-TW" sz="2000" b="1" dirty="0">
                <a:solidFill>
                  <a:srgbClr val="006600"/>
                </a:solidFill>
              </a:rPr>
              <a:t>-χρώσεις γκρίζου που οφείλονται είτε σε ανομοιογενή  φωτισμό είτε στον αισθητήρα  απόκτησης της εικόνας)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	- </a:t>
            </a:r>
            <a:r>
              <a:rPr lang="el-GR" altLang="zh-TW" sz="2000" b="1" i="1" dirty="0">
                <a:solidFill>
                  <a:srgbClr val="800000"/>
                </a:solidFill>
              </a:rPr>
              <a:t>διαίρεση</a:t>
            </a:r>
            <a:r>
              <a:rPr lang="el-GR" altLang="zh-TW" sz="2000" b="1" dirty="0">
                <a:solidFill>
                  <a:srgbClr val="006600"/>
                </a:solidFill>
              </a:rPr>
              <a:t>: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  <a:sym typeface="Symbol" charset="2"/>
              </a:rPr>
              <a:t>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 q	(</a:t>
            </a:r>
            <a:r>
              <a:rPr lang="el-GR" altLang="zh-TW" sz="2000" b="1" dirty="0">
                <a:solidFill>
                  <a:srgbClr val="006600"/>
                </a:solidFill>
              </a:rPr>
              <a:t>π.χ. σε εφαρμογές </a:t>
            </a:r>
            <a:r>
              <a:rPr lang="el-GR" altLang="zh-TW" sz="2000" b="1" dirty="0" err="1">
                <a:solidFill>
                  <a:srgbClr val="006600"/>
                </a:solidFill>
              </a:rPr>
              <a:t>τηλεπισκόπησης</a:t>
            </a:r>
            <a:r>
              <a:rPr lang="el-GR" altLang="zh-TW" sz="2000" b="1" dirty="0">
                <a:solidFill>
                  <a:srgbClr val="006600"/>
                </a:solidFill>
              </a:rPr>
              <a:t>)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Οι αριθμητικές πράξεις εκτελούνται σε ολόκληρες τις εικόνες 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pixel </a:t>
            </a:r>
            <a:r>
              <a:rPr lang="el-GR" altLang="zh-TW" sz="2000" b="1" dirty="0">
                <a:solidFill>
                  <a:srgbClr val="006600"/>
                </a:solidFill>
              </a:rPr>
              <a:t>προς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pixel.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2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Εξαγωγή Μέσου Όρου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averaging mask and laplacian mask in image processing - Stack Overflow">
            <a:extLst>
              <a:ext uri="{FF2B5EF4-FFF2-40B4-BE49-F238E27FC236}">
                <a16:creationId xmlns:a16="http://schemas.microsoft.com/office/drawing/2014/main" id="{2E005782-B5C2-44DA-9605-7E75B917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35" y="2753936"/>
            <a:ext cx="64484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84757-753C-4C87-A12E-109E2E2CFD05}"/>
              </a:ext>
            </a:extLst>
          </p:cNvPr>
          <p:cNvSpPr txBox="1"/>
          <p:nvPr/>
        </p:nvSpPr>
        <p:spPr>
          <a:xfrm>
            <a:off x="1179225" y="5880438"/>
            <a:ext cx="10210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242729"/>
                </a:solidFill>
                <a:latin typeface="Arial" panose="020B0604020202020204" pitchFamily="34" charset="0"/>
              </a:rPr>
              <a:t>Ξεκινάμε με ένα φίλτρο μέσου όρου (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averaging mask</a:t>
            </a:r>
            <a:r>
              <a:rPr lang="el-GR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 για να περιορίσω τον θόρυβο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και ακολουθεί ένα 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Laplacian </a:t>
            </a:r>
            <a:r>
              <a:rPr lang="el-GR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φίλτρο, για να τονίσω τις λεπτομέρειες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1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>
                <a:solidFill>
                  <a:srgbClr val="FFFFFF"/>
                </a:solidFill>
              </a:rPr>
              <a:t>Μίξη Εικόνων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9BBC2C-7A21-44E1-A826-972A30AD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33" y="2753936"/>
            <a:ext cx="9624630" cy="418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05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Αφαίρεση Εικόνων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OpenCV: How to Use Background Subtraction Methods">
            <a:extLst>
              <a:ext uri="{FF2B5EF4-FFF2-40B4-BE49-F238E27FC236}">
                <a16:creationId xmlns:a16="http://schemas.microsoft.com/office/drawing/2014/main" id="{05D86E7E-78B7-4CE8-9D25-89EAD262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34" y="2753936"/>
            <a:ext cx="5721762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btraction images: A really helpful tool in non-vascular MRI -  ScienceDirect">
            <a:extLst>
              <a:ext uri="{FF2B5EF4-FFF2-40B4-BE49-F238E27FC236}">
                <a16:creationId xmlns:a16="http://schemas.microsoft.com/office/drawing/2014/main" id="{15FEF9D8-3ABA-4589-86CC-7A6EA59B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10" y="2596168"/>
            <a:ext cx="47434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40C7F-2968-4BAF-95EF-F461E7592440}"/>
              </a:ext>
            </a:extLst>
          </p:cNvPr>
          <p:cNvSpPr txBox="1"/>
          <p:nvPr/>
        </p:nvSpPr>
        <p:spPr>
          <a:xfrm>
            <a:off x="505310" y="6110466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l-GR" dirty="0"/>
            </a:br>
            <a:r>
              <a:rPr lang="el-GR" dirty="0"/>
              <a:t>εντοπισμός </a:t>
            </a:r>
            <a:r>
              <a:rPr lang="el-GR" b="0" i="0" dirty="0" err="1">
                <a:solidFill>
                  <a:srgbClr val="202124"/>
                </a:solidFill>
                <a:effectLst/>
                <a:latin typeface="Google Sans"/>
              </a:rPr>
              <a:t>ενδοφθάλμιας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 βλάβης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6521-B3CE-4247-AF76-862C5A4B4626}"/>
              </a:ext>
            </a:extLst>
          </p:cNvPr>
          <p:cNvSpPr txBox="1"/>
          <p:nvPr/>
        </p:nvSpPr>
        <p:spPr>
          <a:xfrm>
            <a:off x="6943240" y="6110466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l-GR" dirty="0"/>
            </a:br>
            <a:r>
              <a:rPr lang="el-GR" dirty="0"/>
              <a:t>εντοπισμός </a:t>
            </a:r>
            <a:r>
              <a:rPr lang="el-GR" dirty="0">
                <a:solidFill>
                  <a:srgbClr val="202124"/>
                </a:solidFill>
                <a:latin typeface="Google Sans"/>
              </a:rPr>
              <a:t>πλοίου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6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Ευκλείδεια απόσταση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Box 163">
            <a:extLst>
              <a:ext uri="{FF2B5EF4-FFF2-40B4-BE49-F238E27FC236}">
                <a16:creationId xmlns:a16="http://schemas.microsoft.com/office/drawing/2014/main" id="{D7457C49-C295-4BBD-AAE7-CE23DFCB0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78" y="6286410"/>
            <a:ext cx="120756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l-GR" altLang="el-GR" sz="2000" dirty="0">
                <a:solidFill>
                  <a:srgbClr val="003300"/>
                </a:solidFill>
              </a:rPr>
              <a:t>Δημιουργία κυκλικών γειτονιών γύρω από το </a:t>
            </a:r>
            <a:r>
              <a:rPr lang="en-US" altLang="el-GR" sz="2000" dirty="0">
                <a:solidFill>
                  <a:srgbClr val="003300"/>
                </a:solidFill>
              </a:rPr>
              <a:t>pixel p </a:t>
            </a:r>
            <a:r>
              <a:rPr lang="el-GR" altLang="el-GR" sz="2000" dirty="0">
                <a:solidFill>
                  <a:srgbClr val="003300"/>
                </a:solidFill>
              </a:rPr>
              <a:t>για διάφορα </a:t>
            </a:r>
            <a:r>
              <a:rPr lang="en-US" altLang="el-GR" sz="2000" dirty="0">
                <a:solidFill>
                  <a:srgbClr val="003300"/>
                </a:solidFill>
              </a:rPr>
              <a:t>R: </a:t>
            </a:r>
            <a:r>
              <a:rPr lang="en-US" altLang="el-GR" sz="2000" b="1" dirty="0"/>
              <a:t>  </a:t>
            </a:r>
            <a:r>
              <a:rPr lang="en-US" altLang="el-GR" sz="2000" b="1" dirty="0">
                <a:solidFill>
                  <a:srgbClr val="FF0000"/>
                </a:solidFill>
              </a:rPr>
              <a:t>D</a:t>
            </a:r>
            <a:r>
              <a:rPr lang="en-US" altLang="el-GR" sz="2000" b="1" baseline="-25000" dirty="0">
                <a:solidFill>
                  <a:srgbClr val="FF0000"/>
                </a:solidFill>
              </a:rPr>
              <a:t>2</a:t>
            </a:r>
            <a:r>
              <a:rPr lang="en-US" altLang="el-GR" sz="2000" b="1" dirty="0">
                <a:solidFill>
                  <a:srgbClr val="FF0000"/>
                </a:solidFill>
              </a:rPr>
              <a:t>(p, q) </a:t>
            </a:r>
            <a:r>
              <a:rPr lang="en-US" altLang="el-GR" sz="2000" b="1" dirty="0">
                <a:solidFill>
                  <a:srgbClr val="FF0000"/>
                </a:solidFill>
                <a:cs typeface="Arial" panose="020B0604020202020204" pitchFamily="34" charset="0"/>
              </a:rPr>
              <a:t>≤ </a:t>
            </a:r>
            <a:r>
              <a:rPr lang="en-US" altLang="el-GR" sz="2000" b="1" i="1" dirty="0">
                <a:solidFill>
                  <a:srgbClr val="FF0000"/>
                </a:solidFill>
                <a:cs typeface="Arial" panose="020B0604020202020204" pitchFamily="34" charset="0"/>
              </a:rPr>
              <a:t>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80B59A-EBBB-4C63-A6C7-C7DEB2E7C55F}"/>
              </a:ext>
            </a:extLst>
          </p:cNvPr>
          <p:cNvGrpSpPr/>
          <p:nvPr/>
        </p:nvGrpSpPr>
        <p:grpSpPr>
          <a:xfrm>
            <a:off x="9786072" y="3572674"/>
            <a:ext cx="1992312" cy="2097087"/>
            <a:chOff x="10101955" y="3822049"/>
            <a:chExt cx="1992312" cy="2097087"/>
          </a:xfrm>
        </p:grpSpPr>
        <p:sp>
          <p:nvSpPr>
            <p:cNvPr id="122" name="Text Box 96">
              <a:extLst>
                <a:ext uri="{FF2B5EF4-FFF2-40B4-BE49-F238E27FC236}">
                  <a16:creationId xmlns:a16="http://schemas.microsoft.com/office/drawing/2014/main" id="{CFE719A0-6ACC-4235-85C1-2DAAC8FFA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2630" y="5552424"/>
              <a:ext cx="15367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</a:rPr>
                <a:t>2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4</a:t>
              </a:r>
            </a:p>
          </p:txBody>
        </p:sp>
        <p:grpSp>
          <p:nvGrpSpPr>
            <p:cNvPr id="124" name="Group 100">
              <a:extLst>
                <a:ext uri="{FF2B5EF4-FFF2-40B4-BE49-F238E27FC236}">
                  <a16:creationId xmlns:a16="http://schemas.microsoft.com/office/drawing/2014/main" id="{E700D08F-6828-4E1B-8009-758EA86D3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955" y="3822049"/>
              <a:ext cx="1992312" cy="1670050"/>
              <a:chOff x="2021" y="2889"/>
              <a:chExt cx="1255" cy="1052"/>
            </a:xfrm>
          </p:grpSpPr>
          <p:sp>
            <p:nvSpPr>
              <p:cNvPr id="125" name="Rectangle 101">
                <a:extLst>
                  <a:ext uri="{FF2B5EF4-FFF2-40B4-BE49-F238E27FC236}">
                    <a16:creationId xmlns:a16="http://schemas.microsoft.com/office/drawing/2014/main" id="{689E0C00-3933-4387-9EF6-F5D16F282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3046"/>
                <a:ext cx="522" cy="72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26" name="Rectangle 102">
                <a:extLst>
                  <a:ext uri="{FF2B5EF4-FFF2-40B4-BE49-F238E27FC236}">
                    <a16:creationId xmlns:a16="http://schemas.microsoft.com/office/drawing/2014/main" id="{2CAD8152-ACC7-4846-A332-763BECBDC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3149"/>
                <a:ext cx="730" cy="5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27" name="Rectangle 103">
                <a:extLst>
                  <a:ext uri="{FF2B5EF4-FFF2-40B4-BE49-F238E27FC236}">
                    <a16:creationId xmlns:a16="http://schemas.microsoft.com/office/drawing/2014/main" id="{3BF2A451-8D4B-494D-B952-5015141E3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1" y="3360"/>
                <a:ext cx="941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28" name="Rectangle 104">
                <a:extLst>
                  <a:ext uri="{FF2B5EF4-FFF2-40B4-BE49-F238E27FC236}">
                    <a16:creationId xmlns:a16="http://schemas.microsoft.com/office/drawing/2014/main" id="{38D13C31-6785-4F56-9912-CE267F55C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942"/>
                <a:ext cx="103" cy="9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129" name="Group 105">
                <a:extLst>
                  <a:ext uri="{FF2B5EF4-FFF2-40B4-BE49-F238E27FC236}">
                    <a16:creationId xmlns:a16="http://schemas.microsoft.com/office/drawing/2014/main" id="{1EA2A866-7B83-47DA-A68E-E261A5993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1" y="2889"/>
                <a:ext cx="1255" cy="1052"/>
                <a:chOff x="816" y="2678"/>
                <a:chExt cx="1255" cy="1052"/>
              </a:xfrm>
            </p:grpSpPr>
            <p:grpSp>
              <p:nvGrpSpPr>
                <p:cNvPr id="130" name="Group 106">
                  <a:extLst>
                    <a:ext uri="{FF2B5EF4-FFF2-40B4-BE49-F238E27FC236}">
                      <a16:creationId xmlns:a16="http://schemas.microsoft.com/office/drawing/2014/main" id="{9B3CAE95-FADA-4F47-B8CB-59612EA2C6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145" name="Group 107">
                    <a:extLst>
                      <a:ext uri="{FF2B5EF4-FFF2-40B4-BE49-F238E27FC236}">
                        <a16:creationId xmlns:a16="http://schemas.microsoft.com/office/drawing/2014/main" id="{60E1D8E3-6386-42FC-BC5C-FA5762A929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148" name="Line 108">
                      <a:extLst>
                        <a:ext uri="{FF2B5EF4-FFF2-40B4-BE49-F238E27FC236}">
                          <a16:creationId xmlns:a16="http://schemas.microsoft.com/office/drawing/2014/main" id="{8B982AC7-DE6F-470B-85DA-8926C93B091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Line 109">
                      <a:extLst>
                        <a:ext uri="{FF2B5EF4-FFF2-40B4-BE49-F238E27FC236}">
                          <a16:creationId xmlns:a16="http://schemas.microsoft.com/office/drawing/2014/main" id="{6FE89DD3-DE4D-4DE8-9EF8-AAB3B903498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" name="Line 110">
                      <a:extLst>
                        <a:ext uri="{FF2B5EF4-FFF2-40B4-BE49-F238E27FC236}">
                          <a16:creationId xmlns:a16="http://schemas.microsoft.com/office/drawing/2014/main" id="{ACF11F3E-311E-4A85-B90B-698A61BC9B7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" name="Line 111">
                      <a:extLst>
                        <a:ext uri="{FF2B5EF4-FFF2-40B4-BE49-F238E27FC236}">
                          <a16:creationId xmlns:a16="http://schemas.microsoft.com/office/drawing/2014/main" id="{531E46D6-9146-4F09-94D5-56A9908C515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Line 112">
                      <a:extLst>
                        <a:ext uri="{FF2B5EF4-FFF2-40B4-BE49-F238E27FC236}">
                          <a16:creationId xmlns:a16="http://schemas.microsoft.com/office/drawing/2014/main" id="{FAC654EA-89D3-4579-88AD-DEE58C03897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Line 113">
                      <a:extLst>
                        <a:ext uri="{FF2B5EF4-FFF2-40B4-BE49-F238E27FC236}">
                          <a16:creationId xmlns:a16="http://schemas.microsoft.com/office/drawing/2014/main" id="{DF7C5788-43C7-47DF-A495-BA55F7CF8E8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Line 114">
                      <a:extLst>
                        <a:ext uri="{FF2B5EF4-FFF2-40B4-BE49-F238E27FC236}">
                          <a16:creationId xmlns:a16="http://schemas.microsoft.com/office/drawing/2014/main" id="{4C260B6D-BB39-4562-A5A5-A0AA7C7AF25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" name="Line 115">
                      <a:extLst>
                        <a:ext uri="{FF2B5EF4-FFF2-40B4-BE49-F238E27FC236}">
                          <a16:creationId xmlns:a16="http://schemas.microsoft.com/office/drawing/2014/main" id="{1F62542A-0898-4657-BBC1-0E44B2FBA1E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46" name="Line 116">
                    <a:extLst>
                      <a:ext uri="{FF2B5EF4-FFF2-40B4-BE49-F238E27FC236}">
                        <a16:creationId xmlns:a16="http://schemas.microsoft.com/office/drawing/2014/main" id="{3B8B7B60-EF39-41E3-BD08-C000C9CEED6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Line 117">
                    <a:extLst>
                      <a:ext uri="{FF2B5EF4-FFF2-40B4-BE49-F238E27FC236}">
                        <a16:creationId xmlns:a16="http://schemas.microsoft.com/office/drawing/2014/main" id="{9653C99C-AE94-460E-8A17-646E383446C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oup 118">
                  <a:extLst>
                    <a:ext uri="{FF2B5EF4-FFF2-40B4-BE49-F238E27FC236}">
                      <a16:creationId xmlns:a16="http://schemas.microsoft.com/office/drawing/2014/main" id="{EE3EAEA4-EF12-43F4-8E80-D3AECAFC78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132" name="Group 119">
                    <a:extLst>
                      <a:ext uri="{FF2B5EF4-FFF2-40B4-BE49-F238E27FC236}">
                        <a16:creationId xmlns:a16="http://schemas.microsoft.com/office/drawing/2014/main" id="{E19B8C6A-572F-4F9B-AF71-952CE55046D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135" name="Line 120">
                      <a:extLst>
                        <a:ext uri="{FF2B5EF4-FFF2-40B4-BE49-F238E27FC236}">
                          <a16:creationId xmlns:a16="http://schemas.microsoft.com/office/drawing/2014/main" id="{611CC2E7-46BB-4359-B9BC-C2B78BD8502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" name="Line 121">
                      <a:extLst>
                        <a:ext uri="{FF2B5EF4-FFF2-40B4-BE49-F238E27FC236}">
                          <a16:creationId xmlns:a16="http://schemas.microsoft.com/office/drawing/2014/main" id="{DA10E280-6405-45B5-9542-2808909A4CB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7" name="Line 122">
                      <a:extLst>
                        <a:ext uri="{FF2B5EF4-FFF2-40B4-BE49-F238E27FC236}">
                          <a16:creationId xmlns:a16="http://schemas.microsoft.com/office/drawing/2014/main" id="{E9879AE0-B9DC-41F9-BBED-6D8AF18FD06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8" name="Line 123">
                      <a:extLst>
                        <a:ext uri="{FF2B5EF4-FFF2-40B4-BE49-F238E27FC236}">
                          <a16:creationId xmlns:a16="http://schemas.microsoft.com/office/drawing/2014/main" id="{2E8D377E-5565-4BD6-B397-F9282FB428A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9" name="Line 124">
                      <a:extLst>
                        <a:ext uri="{FF2B5EF4-FFF2-40B4-BE49-F238E27FC236}">
                          <a16:creationId xmlns:a16="http://schemas.microsoft.com/office/drawing/2014/main" id="{B095410C-E4BE-46CD-97B4-2DEF68FEB48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0" name="Line 125">
                      <a:extLst>
                        <a:ext uri="{FF2B5EF4-FFF2-40B4-BE49-F238E27FC236}">
                          <a16:creationId xmlns:a16="http://schemas.microsoft.com/office/drawing/2014/main" id="{85104052-B2F4-411C-A1D4-710F38A3037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1" name="Line 126">
                      <a:extLst>
                        <a:ext uri="{FF2B5EF4-FFF2-40B4-BE49-F238E27FC236}">
                          <a16:creationId xmlns:a16="http://schemas.microsoft.com/office/drawing/2014/main" id="{06BA96A8-E5C6-430E-BED5-6EEE7EBF5DC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" name="Line 127">
                      <a:extLst>
                        <a:ext uri="{FF2B5EF4-FFF2-40B4-BE49-F238E27FC236}">
                          <a16:creationId xmlns:a16="http://schemas.microsoft.com/office/drawing/2014/main" id="{5A0490A2-FFBE-42EC-8735-D945CBDBCEE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3" name="Line 128">
                      <a:extLst>
                        <a:ext uri="{FF2B5EF4-FFF2-40B4-BE49-F238E27FC236}">
                          <a16:creationId xmlns:a16="http://schemas.microsoft.com/office/drawing/2014/main" id="{448B5F02-C80B-4D9F-A94F-FCC8A2C6E4F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Line 129">
                      <a:extLst>
                        <a:ext uri="{FF2B5EF4-FFF2-40B4-BE49-F238E27FC236}">
                          <a16:creationId xmlns:a16="http://schemas.microsoft.com/office/drawing/2014/main" id="{3DEE30CA-F1BB-4897-87E7-4EAFF082756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" name="Line 130">
                    <a:extLst>
                      <a:ext uri="{FF2B5EF4-FFF2-40B4-BE49-F238E27FC236}">
                        <a16:creationId xmlns:a16="http://schemas.microsoft.com/office/drawing/2014/main" id="{5B438AFA-2B6B-4989-8C8B-50975E70761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Line 131">
                    <a:extLst>
                      <a:ext uri="{FF2B5EF4-FFF2-40B4-BE49-F238E27FC236}">
                        <a16:creationId xmlns:a16="http://schemas.microsoft.com/office/drawing/2014/main" id="{325F332A-710F-4503-B78D-C6A95393E3E1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8" name="Rectangle 164">
              <a:extLst>
                <a:ext uri="{FF2B5EF4-FFF2-40B4-BE49-F238E27FC236}">
                  <a16:creationId xmlns:a16="http://schemas.microsoft.com/office/drawing/2014/main" id="{5BDD4981-A26C-44F2-8D28-F4E9955B1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1592" y="4566586"/>
              <a:ext cx="163513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7E9EB1-D906-42EA-95FA-54C2D508F6A8}"/>
              </a:ext>
            </a:extLst>
          </p:cNvPr>
          <p:cNvGrpSpPr/>
          <p:nvPr/>
        </p:nvGrpSpPr>
        <p:grpSpPr>
          <a:xfrm>
            <a:off x="7411856" y="3572674"/>
            <a:ext cx="1992312" cy="2093913"/>
            <a:chOff x="7260330" y="3823636"/>
            <a:chExt cx="1992312" cy="2093913"/>
          </a:xfrm>
        </p:grpSpPr>
        <p:sp>
          <p:nvSpPr>
            <p:cNvPr id="123" name="Text Box 97">
              <a:extLst>
                <a:ext uri="{FF2B5EF4-FFF2-40B4-BE49-F238E27FC236}">
                  <a16:creationId xmlns:a16="http://schemas.microsoft.com/office/drawing/2014/main" id="{62BF0980-B94F-4CFB-8745-8859E0D4C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3542" y="5550836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</a:rPr>
                <a:t>2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3</a:t>
              </a:r>
            </a:p>
          </p:txBody>
        </p:sp>
        <p:grpSp>
          <p:nvGrpSpPr>
            <p:cNvPr id="156" name="Group 132">
              <a:extLst>
                <a:ext uri="{FF2B5EF4-FFF2-40B4-BE49-F238E27FC236}">
                  <a16:creationId xmlns:a16="http://schemas.microsoft.com/office/drawing/2014/main" id="{E9D894FC-D646-4F20-94A5-CE69772FE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0330" y="3823636"/>
              <a:ext cx="1992312" cy="1670050"/>
              <a:chOff x="2021" y="2889"/>
              <a:chExt cx="1255" cy="1052"/>
            </a:xfrm>
          </p:grpSpPr>
          <p:sp>
            <p:nvSpPr>
              <p:cNvPr id="157" name="Rectangle 133">
                <a:extLst>
                  <a:ext uri="{FF2B5EF4-FFF2-40B4-BE49-F238E27FC236}">
                    <a16:creationId xmlns:a16="http://schemas.microsoft.com/office/drawing/2014/main" id="{B6D46461-7113-4451-8ADA-2BAA1E2E0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" y="3149"/>
                <a:ext cx="522" cy="5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58" name="Rectangle 134">
                <a:extLst>
                  <a:ext uri="{FF2B5EF4-FFF2-40B4-BE49-F238E27FC236}">
                    <a16:creationId xmlns:a16="http://schemas.microsoft.com/office/drawing/2014/main" id="{65E0FDF1-CF3E-4A0A-94D5-0636EB4AB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3360"/>
                <a:ext cx="730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159" name="Rectangle 135">
                <a:extLst>
                  <a:ext uri="{FF2B5EF4-FFF2-40B4-BE49-F238E27FC236}">
                    <a16:creationId xmlns:a16="http://schemas.microsoft.com/office/drawing/2014/main" id="{CA0F192D-AEAE-4F14-AA52-9AD790AC1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3042"/>
                <a:ext cx="103" cy="734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160" name="Group 136">
                <a:extLst>
                  <a:ext uri="{FF2B5EF4-FFF2-40B4-BE49-F238E27FC236}">
                    <a16:creationId xmlns:a16="http://schemas.microsoft.com/office/drawing/2014/main" id="{657CFF3E-BF64-4F33-92A6-DAEEF49021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1" y="2889"/>
                <a:ext cx="1255" cy="1052"/>
                <a:chOff x="816" y="2678"/>
                <a:chExt cx="1255" cy="1052"/>
              </a:xfrm>
            </p:grpSpPr>
            <p:grpSp>
              <p:nvGrpSpPr>
                <p:cNvPr id="161" name="Group 137">
                  <a:extLst>
                    <a:ext uri="{FF2B5EF4-FFF2-40B4-BE49-F238E27FC236}">
                      <a16:creationId xmlns:a16="http://schemas.microsoft.com/office/drawing/2014/main" id="{5E076E80-EDF0-415F-9997-FBCDAED674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176" name="Group 138">
                    <a:extLst>
                      <a:ext uri="{FF2B5EF4-FFF2-40B4-BE49-F238E27FC236}">
                        <a16:creationId xmlns:a16="http://schemas.microsoft.com/office/drawing/2014/main" id="{68671ED5-C469-4F2F-A63D-E903FEDD4C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179" name="Line 139">
                      <a:extLst>
                        <a:ext uri="{FF2B5EF4-FFF2-40B4-BE49-F238E27FC236}">
                          <a16:creationId xmlns:a16="http://schemas.microsoft.com/office/drawing/2014/main" id="{7ECB0F81-322F-4B58-849D-FD8063F42D8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Line 140">
                      <a:extLst>
                        <a:ext uri="{FF2B5EF4-FFF2-40B4-BE49-F238E27FC236}">
                          <a16:creationId xmlns:a16="http://schemas.microsoft.com/office/drawing/2014/main" id="{1ECB76E2-ABEE-40C9-AEAC-E8DF59FE83B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1" name="Line 141">
                      <a:extLst>
                        <a:ext uri="{FF2B5EF4-FFF2-40B4-BE49-F238E27FC236}">
                          <a16:creationId xmlns:a16="http://schemas.microsoft.com/office/drawing/2014/main" id="{76B0E451-E3B7-4C0C-9AA2-984A92A2B3B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Line 142">
                      <a:extLst>
                        <a:ext uri="{FF2B5EF4-FFF2-40B4-BE49-F238E27FC236}">
                          <a16:creationId xmlns:a16="http://schemas.microsoft.com/office/drawing/2014/main" id="{5EF677B5-B45C-42CD-B6C1-BA00F03D341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Line 143">
                      <a:extLst>
                        <a:ext uri="{FF2B5EF4-FFF2-40B4-BE49-F238E27FC236}">
                          <a16:creationId xmlns:a16="http://schemas.microsoft.com/office/drawing/2014/main" id="{AA7B42F1-1B74-41AF-97F3-2DA7A18E23D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Line 144">
                      <a:extLst>
                        <a:ext uri="{FF2B5EF4-FFF2-40B4-BE49-F238E27FC236}">
                          <a16:creationId xmlns:a16="http://schemas.microsoft.com/office/drawing/2014/main" id="{18A8B597-E0E7-4521-8C25-4FE67AFC917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Line 145">
                      <a:extLst>
                        <a:ext uri="{FF2B5EF4-FFF2-40B4-BE49-F238E27FC236}">
                          <a16:creationId xmlns:a16="http://schemas.microsoft.com/office/drawing/2014/main" id="{553D09D5-A8DB-4EA2-88A0-FB9DE0B3B44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Line 146">
                      <a:extLst>
                        <a:ext uri="{FF2B5EF4-FFF2-40B4-BE49-F238E27FC236}">
                          <a16:creationId xmlns:a16="http://schemas.microsoft.com/office/drawing/2014/main" id="{CFF8BD1D-D471-4EF2-B252-13A162FAEC0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" name="Line 147">
                    <a:extLst>
                      <a:ext uri="{FF2B5EF4-FFF2-40B4-BE49-F238E27FC236}">
                        <a16:creationId xmlns:a16="http://schemas.microsoft.com/office/drawing/2014/main" id="{6545C581-B8F0-438A-87F5-61676F9A75A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Line 148">
                    <a:extLst>
                      <a:ext uri="{FF2B5EF4-FFF2-40B4-BE49-F238E27FC236}">
                        <a16:creationId xmlns:a16="http://schemas.microsoft.com/office/drawing/2014/main" id="{A3BFF16E-5F40-42F2-A41B-9C12249379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2" name="Group 149">
                  <a:extLst>
                    <a:ext uri="{FF2B5EF4-FFF2-40B4-BE49-F238E27FC236}">
                      <a16:creationId xmlns:a16="http://schemas.microsoft.com/office/drawing/2014/main" id="{0AE5BFFE-F01C-471D-A9A3-132DF58BFF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163" name="Group 150">
                    <a:extLst>
                      <a:ext uri="{FF2B5EF4-FFF2-40B4-BE49-F238E27FC236}">
                        <a16:creationId xmlns:a16="http://schemas.microsoft.com/office/drawing/2014/main" id="{19F5585C-667C-4BA9-B3B3-A64436D557B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166" name="Line 151">
                      <a:extLst>
                        <a:ext uri="{FF2B5EF4-FFF2-40B4-BE49-F238E27FC236}">
                          <a16:creationId xmlns:a16="http://schemas.microsoft.com/office/drawing/2014/main" id="{FB79F54C-7BDD-495F-9560-DC76C0E6B4B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Line 152">
                      <a:extLst>
                        <a:ext uri="{FF2B5EF4-FFF2-40B4-BE49-F238E27FC236}">
                          <a16:creationId xmlns:a16="http://schemas.microsoft.com/office/drawing/2014/main" id="{59C02A89-E8FA-4C60-AC2A-97355C773F3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53">
                      <a:extLst>
                        <a:ext uri="{FF2B5EF4-FFF2-40B4-BE49-F238E27FC236}">
                          <a16:creationId xmlns:a16="http://schemas.microsoft.com/office/drawing/2014/main" id="{EC598067-2439-4874-906A-EB90F6988F2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Line 154">
                      <a:extLst>
                        <a:ext uri="{FF2B5EF4-FFF2-40B4-BE49-F238E27FC236}">
                          <a16:creationId xmlns:a16="http://schemas.microsoft.com/office/drawing/2014/main" id="{F6F41B1B-FD53-45A2-A040-1E6A025D034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Line 155">
                      <a:extLst>
                        <a:ext uri="{FF2B5EF4-FFF2-40B4-BE49-F238E27FC236}">
                          <a16:creationId xmlns:a16="http://schemas.microsoft.com/office/drawing/2014/main" id="{2A16047B-A88C-414C-9389-070347BED46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Line 156">
                      <a:extLst>
                        <a:ext uri="{FF2B5EF4-FFF2-40B4-BE49-F238E27FC236}">
                          <a16:creationId xmlns:a16="http://schemas.microsoft.com/office/drawing/2014/main" id="{A898EDBE-7C24-4643-8644-005994F6203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2" name="Line 157">
                      <a:extLst>
                        <a:ext uri="{FF2B5EF4-FFF2-40B4-BE49-F238E27FC236}">
                          <a16:creationId xmlns:a16="http://schemas.microsoft.com/office/drawing/2014/main" id="{D39282DC-26F3-4828-B964-B7F80E5C1B6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3" name="Line 158">
                      <a:extLst>
                        <a:ext uri="{FF2B5EF4-FFF2-40B4-BE49-F238E27FC236}">
                          <a16:creationId xmlns:a16="http://schemas.microsoft.com/office/drawing/2014/main" id="{BEACD12C-F36F-49C3-866A-12640A5EABA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Line 159">
                      <a:extLst>
                        <a:ext uri="{FF2B5EF4-FFF2-40B4-BE49-F238E27FC236}">
                          <a16:creationId xmlns:a16="http://schemas.microsoft.com/office/drawing/2014/main" id="{DB8F4413-924B-4136-886C-B1B85FE42EE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60">
                      <a:extLst>
                        <a:ext uri="{FF2B5EF4-FFF2-40B4-BE49-F238E27FC236}">
                          <a16:creationId xmlns:a16="http://schemas.microsoft.com/office/drawing/2014/main" id="{D02449FB-744C-4024-BF18-3359476B57F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4" name="Line 161">
                    <a:extLst>
                      <a:ext uri="{FF2B5EF4-FFF2-40B4-BE49-F238E27FC236}">
                        <a16:creationId xmlns:a16="http://schemas.microsoft.com/office/drawing/2014/main" id="{4B56B33B-D709-4084-83B9-1848F044F7C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Line 162">
                    <a:extLst>
                      <a:ext uri="{FF2B5EF4-FFF2-40B4-BE49-F238E27FC236}">
                        <a16:creationId xmlns:a16="http://schemas.microsoft.com/office/drawing/2014/main" id="{BF3BF713-CD62-414D-ADEC-E3FF5FD74EB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9" name="Rectangle 165">
              <a:extLst>
                <a:ext uri="{FF2B5EF4-FFF2-40B4-BE49-F238E27FC236}">
                  <a16:creationId xmlns:a16="http://schemas.microsoft.com/office/drawing/2014/main" id="{C8698AB0-F66A-40F2-8AF0-030152EE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555" y="4569761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00F4F9-0957-4956-82A2-52010D289342}"/>
              </a:ext>
            </a:extLst>
          </p:cNvPr>
          <p:cNvGrpSpPr/>
          <p:nvPr/>
        </p:nvGrpSpPr>
        <p:grpSpPr>
          <a:xfrm>
            <a:off x="5040482" y="3583089"/>
            <a:ext cx="1992312" cy="2095500"/>
            <a:chOff x="4491730" y="3815699"/>
            <a:chExt cx="1992312" cy="2095500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CA2802D3-B1BA-4567-8907-1C637F99F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730" y="3815699"/>
              <a:ext cx="1992312" cy="2095500"/>
              <a:chOff x="4013" y="1388"/>
              <a:chExt cx="1255" cy="1320"/>
            </a:xfrm>
          </p:grpSpPr>
          <p:sp>
            <p:nvSpPr>
              <p:cNvPr id="22" name="Rectangle 4">
                <a:extLst>
                  <a:ext uri="{FF2B5EF4-FFF2-40B4-BE49-F238E27FC236}">
                    <a16:creationId xmlns:a16="http://schemas.microsoft.com/office/drawing/2014/main" id="{2597F516-E93E-434C-ACBC-BB388571E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1754"/>
                <a:ext cx="311" cy="313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D4DFAC4-6CBC-4270-97DB-3112D88BB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648"/>
                <a:ext cx="103" cy="522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6" name="Rectangle 6">
                <a:extLst>
                  <a:ext uri="{FF2B5EF4-FFF2-40B4-BE49-F238E27FC236}">
                    <a16:creationId xmlns:a16="http://schemas.microsoft.com/office/drawing/2014/main" id="{C0372F2A-A2DA-4496-9018-C61036B4D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" y="1859"/>
                <a:ext cx="522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30" name="Group 7">
                <a:extLst>
                  <a:ext uri="{FF2B5EF4-FFF2-40B4-BE49-F238E27FC236}">
                    <a16:creationId xmlns:a16="http://schemas.microsoft.com/office/drawing/2014/main" id="{A644F5FA-987A-490A-B1B7-A5076F1B9B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3" y="1388"/>
                <a:ext cx="1255" cy="1052"/>
                <a:chOff x="816" y="2678"/>
                <a:chExt cx="1255" cy="1052"/>
              </a:xfrm>
            </p:grpSpPr>
            <p:grpSp>
              <p:nvGrpSpPr>
                <p:cNvPr id="35" name="Group 8">
                  <a:extLst>
                    <a:ext uri="{FF2B5EF4-FFF2-40B4-BE49-F238E27FC236}">
                      <a16:creationId xmlns:a16="http://schemas.microsoft.com/office/drawing/2014/main" id="{A8B19556-C651-455B-805A-3F8325685E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50" name="Group 9">
                    <a:extLst>
                      <a:ext uri="{FF2B5EF4-FFF2-40B4-BE49-F238E27FC236}">
                        <a16:creationId xmlns:a16="http://schemas.microsoft.com/office/drawing/2014/main" id="{0485053A-FC92-4637-8635-F6AA0358E6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53" name="Line 10">
                      <a:extLst>
                        <a:ext uri="{FF2B5EF4-FFF2-40B4-BE49-F238E27FC236}">
                          <a16:creationId xmlns:a16="http://schemas.microsoft.com/office/drawing/2014/main" id="{E294EFF3-B993-4E51-A13B-3F4FF4A2914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Line 11">
                      <a:extLst>
                        <a:ext uri="{FF2B5EF4-FFF2-40B4-BE49-F238E27FC236}">
                          <a16:creationId xmlns:a16="http://schemas.microsoft.com/office/drawing/2014/main" id="{97B9D17A-A956-4A77-8152-0C45ED85324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Line 12">
                      <a:extLst>
                        <a:ext uri="{FF2B5EF4-FFF2-40B4-BE49-F238E27FC236}">
                          <a16:creationId xmlns:a16="http://schemas.microsoft.com/office/drawing/2014/main" id="{DA3D949C-E403-4C57-8D8F-128437BDC2D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Line 13">
                      <a:extLst>
                        <a:ext uri="{FF2B5EF4-FFF2-40B4-BE49-F238E27FC236}">
                          <a16:creationId xmlns:a16="http://schemas.microsoft.com/office/drawing/2014/main" id="{381C4CC9-343F-425A-9121-261D4B86242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Line 14">
                      <a:extLst>
                        <a:ext uri="{FF2B5EF4-FFF2-40B4-BE49-F238E27FC236}">
                          <a16:creationId xmlns:a16="http://schemas.microsoft.com/office/drawing/2014/main" id="{D0D547F4-6099-4CBA-A38A-1E54CA161CA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Line 15">
                      <a:extLst>
                        <a:ext uri="{FF2B5EF4-FFF2-40B4-BE49-F238E27FC236}">
                          <a16:creationId xmlns:a16="http://schemas.microsoft.com/office/drawing/2014/main" id="{C41737D5-0F3A-4CA8-91A9-4D55E100FFD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Line 16">
                      <a:extLst>
                        <a:ext uri="{FF2B5EF4-FFF2-40B4-BE49-F238E27FC236}">
                          <a16:creationId xmlns:a16="http://schemas.microsoft.com/office/drawing/2014/main" id="{4886A7BF-1F80-4A17-B58D-F69AB02D578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Line 17">
                      <a:extLst>
                        <a:ext uri="{FF2B5EF4-FFF2-40B4-BE49-F238E27FC236}">
                          <a16:creationId xmlns:a16="http://schemas.microsoft.com/office/drawing/2014/main" id="{FCE26692-160B-48F1-B1E4-08911A41025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1" name="Line 18">
                    <a:extLst>
                      <a:ext uri="{FF2B5EF4-FFF2-40B4-BE49-F238E27FC236}">
                        <a16:creationId xmlns:a16="http://schemas.microsoft.com/office/drawing/2014/main" id="{38B65012-A120-48BC-BAE3-15FEA8D5557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Line 19">
                    <a:extLst>
                      <a:ext uri="{FF2B5EF4-FFF2-40B4-BE49-F238E27FC236}">
                        <a16:creationId xmlns:a16="http://schemas.microsoft.com/office/drawing/2014/main" id="{4490E06B-F959-4EE7-86D6-D7983DC34E8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20">
                  <a:extLst>
                    <a:ext uri="{FF2B5EF4-FFF2-40B4-BE49-F238E27FC236}">
                      <a16:creationId xmlns:a16="http://schemas.microsoft.com/office/drawing/2014/main" id="{A29D055C-8452-4C4E-B743-1A2BCBEFA3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37" name="Group 21">
                    <a:extLst>
                      <a:ext uri="{FF2B5EF4-FFF2-40B4-BE49-F238E27FC236}">
                        <a16:creationId xmlns:a16="http://schemas.microsoft.com/office/drawing/2014/main" id="{FA474804-AF2E-4969-9047-7301E43DD9A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40" name="Line 22">
                      <a:extLst>
                        <a:ext uri="{FF2B5EF4-FFF2-40B4-BE49-F238E27FC236}">
                          <a16:creationId xmlns:a16="http://schemas.microsoft.com/office/drawing/2014/main" id="{565636EA-6A51-44FB-B121-6FADAE2E6CF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Line 23">
                      <a:extLst>
                        <a:ext uri="{FF2B5EF4-FFF2-40B4-BE49-F238E27FC236}">
                          <a16:creationId xmlns:a16="http://schemas.microsoft.com/office/drawing/2014/main" id="{B09E828D-BF9E-4464-8B12-437E17E0B7D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">
                      <a:extLst>
                        <a:ext uri="{FF2B5EF4-FFF2-40B4-BE49-F238E27FC236}">
                          <a16:creationId xmlns:a16="http://schemas.microsoft.com/office/drawing/2014/main" id="{5762A769-8CF2-457A-A1E2-EFB3CF09FB7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Line 25">
                      <a:extLst>
                        <a:ext uri="{FF2B5EF4-FFF2-40B4-BE49-F238E27FC236}">
                          <a16:creationId xmlns:a16="http://schemas.microsoft.com/office/drawing/2014/main" id="{AFF98D04-A5E1-4928-82E4-DF0BAA9784B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Line 26">
                      <a:extLst>
                        <a:ext uri="{FF2B5EF4-FFF2-40B4-BE49-F238E27FC236}">
                          <a16:creationId xmlns:a16="http://schemas.microsoft.com/office/drawing/2014/main" id="{8C84C9F5-23EA-4362-8D83-DE64A8EAD1F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" name="Line 27">
                      <a:extLst>
                        <a:ext uri="{FF2B5EF4-FFF2-40B4-BE49-F238E27FC236}">
                          <a16:creationId xmlns:a16="http://schemas.microsoft.com/office/drawing/2014/main" id="{D63B58C0-1399-4210-A734-FFD99A536C8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" name="Line 28">
                      <a:extLst>
                        <a:ext uri="{FF2B5EF4-FFF2-40B4-BE49-F238E27FC236}">
                          <a16:creationId xmlns:a16="http://schemas.microsoft.com/office/drawing/2014/main" id="{B4DD220C-0119-4658-A081-6738CA6339E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" name="Line 29">
                      <a:extLst>
                        <a:ext uri="{FF2B5EF4-FFF2-40B4-BE49-F238E27FC236}">
                          <a16:creationId xmlns:a16="http://schemas.microsoft.com/office/drawing/2014/main" id="{BC253FF7-627E-4381-906B-A158BEC8336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Line 30">
                      <a:extLst>
                        <a:ext uri="{FF2B5EF4-FFF2-40B4-BE49-F238E27FC236}">
                          <a16:creationId xmlns:a16="http://schemas.microsoft.com/office/drawing/2014/main" id="{B1F4AB45-B8F3-4A15-A8A6-B8746FE71BA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Line 31">
                      <a:extLst>
                        <a:ext uri="{FF2B5EF4-FFF2-40B4-BE49-F238E27FC236}">
                          <a16:creationId xmlns:a16="http://schemas.microsoft.com/office/drawing/2014/main" id="{13211C2B-6CA0-4F18-B197-98D56BA4E87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" name="Line 32">
                    <a:extLst>
                      <a:ext uri="{FF2B5EF4-FFF2-40B4-BE49-F238E27FC236}">
                        <a16:creationId xmlns:a16="http://schemas.microsoft.com/office/drawing/2014/main" id="{77525F63-2018-4F74-BD47-5D98416014D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Line 33">
                    <a:extLst>
                      <a:ext uri="{FF2B5EF4-FFF2-40B4-BE49-F238E27FC236}">
                        <a16:creationId xmlns:a16="http://schemas.microsoft.com/office/drawing/2014/main" id="{D02A8CB3-AEC0-420C-8667-1BFC3EB2EEE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id="{EE33674F-ED1B-4C32-AEC5-1E482B3B2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3" y="2477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>
                    <a:solidFill>
                      <a:srgbClr val="0000FF"/>
                    </a:solidFill>
                  </a:rPr>
                  <a:t>2</a:t>
                </a:r>
                <a:r>
                  <a:rPr lang="en-US" altLang="el-GR" sz="1800" b="1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≤ 2</a:t>
                </a:r>
              </a:p>
            </p:txBody>
          </p:sp>
        </p:grpSp>
        <p:sp>
          <p:nvSpPr>
            <p:cNvPr id="190" name="Rectangle 166">
              <a:extLst>
                <a:ext uri="{FF2B5EF4-FFF2-40B4-BE49-F238E27FC236}">
                  <a16:creationId xmlns:a16="http://schemas.microsoft.com/office/drawing/2014/main" id="{764773E9-862A-44AE-8E5D-812F64280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780" y="4563411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A8918D-99EF-4804-81A4-D38CD7680CDD}"/>
              </a:ext>
            </a:extLst>
          </p:cNvPr>
          <p:cNvGrpSpPr/>
          <p:nvPr/>
        </p:nvGrpSpPr>
        <p:grpSpPr>
          <a:xfrm>
            <a:off x="2688439" y="3584677"/>
            <a:ext cx="1992312" cy="2093913"/>
            <a:chOff x="2339555" y="3818874"/>
            <a:chExt cx="1992312" cy="2093913"/>
          </a:xfrm>
        </p:grpSpPr>
        <p:grpSp>
          <p:nvGrpSpPr>
            <p:cNvPr id="91" name="Group 65">
              <a:extLst>
                <a:ext uri="{FF2B5EF4-FFF2-40B4-BE49-F238E27FC236}">
                  <a16:creationId xmlns:a16="http://schemas.microsoft.com/office/drawing/2014/main" id="{99890327-0BF4-49EB-824F-8E1D2D28A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555" y="3818874"/>
              <a:ext cx="1992312" cy="2093913"/>
              <a:chOff x="3970" y="1388"/>
              <a:chExt cx="1255" cy="1319"/>
            </a:xfrm>
          </p:grpSpPr>
          <p:sp>
            <p:nvSpPr>
              <p:cNvPr id="92" name="Rectangle 66">
                <a:extLst>
                  <a:ext uri="{FF2B5EF4-FFF2-40B4-BE49-F238E27FC236}">
                    <a16:creationId xmlns:a16="http://schemas.microsoft.com/office/drawing/2014/main" id="{884CABD9-38AD-40DD-8563-EE9F1BF1F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8" y="1758"/>
                <a:ext cx="103" cy="31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93" name="Rectangle 67">
                <a:extLst>
                  <a:ext uri="{FF2B5EF4-FFF2-40B4-BE49-F238E27FC236}">
                    <a16:creationId xmlns:a16="http://schemas.microsoft.com/office/drawing/2014/main" id="{E40A1402-56AD-41B1-87D6-7AABE926B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1859"/>
                <a:ext cx="308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94" name="Group 68">
                <a:extLst>
                  <a:ext uri="{FF2B5EF4-FFF2-40B4-BE49-F238E27FC236}">
                    <a16:creationId xmlns:a16="http://schemas.microsoft.com/office/drawing/2014/main" id="{22C46FA2-E186-42BC-8A14-D11C5F36FE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0" y="1388"/>
                <a:ext cx="1255" cy="1052"/>
                <a:chOff x="816" y="2678"/>
                <a:chExt cx="1255" cy="1052"/>
              </a:xfrm>
            </p:grpSpPr>
            <p:grpSp>
              <p:nvGrpSpPr>
                <p:cNvPr id="96" name="Group 69">
                  <a:extLst>
                    <a:ext uri="{FF2B5EF4-FFF2-40B4-BE49-F238E27FC236}">
                      <a16:creationId xmlns:a16="http://schemas.microsoft.com/office/drawing/2014/main" id="{4A299E5E-C758-4851-925D-71C85290B6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111" name="Group 70">
                    <a:extLst>
                      <a:ext uri="{FF2B5EF4-FFF2-40B4-BE49-F238E27FC236}">
                        <a16:creationId xmlns:a16="http://schemas.microsoft.com/office/drawing/2014/main" id="{A56DB2E9-264E-43E2-B7FE-4D3D524609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114" name="Line 71">
                      <a:extLst>
                        <a:ext uri="{FF2B5EF4-FFF2-40B4-BE49-F238E27FC236}">
                          <a16:creationId xmlns:a16="http://schemas.microsoft.com/office/drawing/2014/main" id="{2E503BD3-D036-4D64-8AD5-C08A2F4CFC1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Line 72">
                      <a:extLst>
                        <a:ext uri="{FF2B5EF4-FFF2-40B4-BE49-F238E27FC236}">
                          <a16:creationId xmlns:a16="http://schemas.microsoft.com/office/drawing/2014/main" id="{66596025-280A-44BE-9B35-CB6283B42A7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Line 73">
                      <a:extLst>
                        <a:ext uri="{FF2B5EF4-FFF2-40B4-BE49-F238E27FC236}">
                          <a16:creationId xmlns:a16="http://schemas.microsoft.com/office/drawing/2014/main" id="{59AE3602-564F-43FF-8318-4EC06CFE290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Line 74">
                      <a:extLst>
                        <a:ext uri="{FF2B5EF4-FFF2-40B4-BE49-F238E27FC236}">
                          <a16:creationId xmlns:a16="http://schemas.microsoft.com/office/drawing/2014/main" id="{D5FC5609-D899-4642-851A-B50351F7976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Line 75">
                      <a:extLst>
                        <a:ext uri="{FF2B5EF4-FFF2-40B4-BE49-F238E27FC236}">
                          <a16:creationId xmlns:a16="http://schemas.microsoft.com/office/drawing/2014/main" id="{A7023C9D-847A-4A0E-994B-28CD59A21EC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Line 76">
                      <a:extLst>
                        <a:ext uri="{FF2B5EF4-FFF2-40B4-BE49-F238E27FC236}">
                          <a16:creationId xmlns:a16="http://schemas.microsoft.com/office/drawing/2014/main" id="{1C3F8A04-AB6D-430A-AA14-2FB1E745288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Line 77">
                      <a:extLst>
                        <a:ext uri="{FF2B5EF4-FFF2-40B4-BE49-F238E27FC236}">
                          <a16:creationId xmlns:a16="http://schemas.microsoft.com/office/drawing/2014/main" id="{97500BDC-70CB-4246-87B9-991D385A1CD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Line 78">
                      <a:extLst>
                        <a:ext uri="{FF2B5EF4-FFF2-40B4-BE49-F238E27FC236}">
                          <a16:creationId xmlns:a16="http://schemas.microsoft.com/office/drawing/2014/main" id="{469AED4B-8193-4E2D-80BA-3F3854EAC3B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" name="Line 79">
                    <a:extLst>
                      <a:ext uri="{FF2B5EF4-FFF2-40B4-BE49-F238E27FC236}">
                        <a16:creationId xmlns:a16="http://schemas.microsoft.com/office/drawing/2014/main" id="{EF980F4A-A74E-4BE4-9D1B-95B0DB35324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Line 80">
                    <a:extLst>
                      <a:ext uri="{FF2B5EF4-FFF2-40B4-BE49-F238E27FC236}">
                        <a16:creationId xmlns:a16="http://schemas.microsoft.com/office/drawing/2014/main" id="{E64C1C03-83F7-4C04-8252-7FC3D373EA1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81">
                  <a:extLst>
                    <a:ext uri="{FF2B5EF4-FFF2-40B4-BE49-F238E27FC236}">
                      <a16:creationId xmlns:a16="http://schemas.microsoft.com/office/drawing/2014/main" id="{200E82F4-2AF2-4D17-98B9-E02B57EED5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98" name="Group 82">
                    <a:extLst>
                      <a:ext uri="{FF2B5EF4-FFF2-40B4-BE49-F238E27FC236}">
                        <a16:creationId xmlns:a16="http://schemas.microsoft.com/office/drawing/2014/main" id="{6323E7FE-DFA9-4150-BAC3-C6ED5A570BE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101" name="Line 83">
                      <a:extLst>
                        <a:ext uri="{FF2B5EF4-FFF2-40B4-BE49-F238E27FC236}">
                          <a16:creationId xmlns:a16="http://schemas.microsoft.com/office/drawing/2014/main" id="{3A81BDFC-CBDA-42DD-A908-2AF353B4F7D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Line 84">
                      <a:extLst>
                        <a:ext uri="{FF2B5EF4-FFF2-40B4-BE49-F238E27FC236}">
                          <a16:creationId xmlns:a16="http://schemas.microsoft.com/office/drawing/2014/main" id="{A95B519A-831A-4FCB-8AD4-310972B203C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Line 85">
                      <a:extLst>
                        <a:ext uri="{FF2B5EF4-FFF2-40B4-BE49-F238E27FC236}">
                          <a16:creationId xmlns:a16="http://schemas.microsoft.com/office/drawing/2014/main" id="{DF6DE995-7F67-4094-946F-70086E1E5F7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Line 86">
                      <a:extLst>
                        <a:ext uri="{FF2B5EF4-FFF2-40B4-BE49-F238E27FC236}">
                          <a16:creationId xmlns:a16="http://schemas.microsoft.com/office/drawing/2014/main" id="{A96869C7-1EB7-4D88-9065-C97A1CAC179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Line 87">
                      <a:extLst>
                        <a:ext uri="{FF2B5EF4-FFF2-40B4-BE49-F238E27FC236}">
                          <a16:creationId xmlns:a16="http://schemas.microsoft.com/office/drawing/2014/main" id="{12B1AB99-1338-49F0-979C-623EA2E902D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Line 88">
                      <a:extLst>
                        <a:ext uri="{FF2B5EF4-FFF2-40B4-BE49-F238E27FC236}">
                          <a16:creationId xmlns:a16="http://schemas.microsoft.com/office/drawing/2014/main" id="{D3D02938-FCFB-466B-9CFD-A0A1FAE54E9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Line 89">
                      <a:extLst>
                        <a:ext uri="{FF2B5EF4-FFF2-40B4-BE49-F238E27FC236}">
                          <a16:creationId xmlns:a16="http://schemas.microsoft.com/office/drawing/2014/main" id="{0E5A3898-BE2C-4DB0-96EE-E5975A9EE89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Line 90">
                      <a:extLst>
                        <a:ext uri="{FF2B5EF4-FFF2-40B4-BE49-F238E27FC236}">
                          <a16:creationId xmlns:a16="http://schemas.microsoft.com/office/drawing/2014/main" id="{67AFCF7C-CD46-4870-A185-9FA092F3466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Line 91">
                      <a:extLst>
                        <a:ext uri="{FF2B5EF4-FFF2-40B4-BE49-F238E27FC236}">
                          <a16:creationId xmlns:a16="http://schemas.microsoft.com/office/drawing/2014/main" id="{C9ACDF46-CD50-48A9-83DD-1A345A4490B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" name="Line 92">
                      <a:extLst>
                        <a:ext uri="{FF2B5EF4-FFF2-40B4-BE49-F238E27FC236}">
                          <a16:creationId xmlns:a16="http://schemas.microsoft.com/office/drawing/2014/main" id="{DD6DB475-4094-4DC6-AF91-C1259A92703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9" name="Line 93">
                    <a:extLst>
                      <a:ext uri="{FF2B5EF4-FFF2-40B4-BE49-F238E27FC236}">
                        <a16:creationId xmlns:a16="http://schemas.microsoft.com/office/drawing/2014/main" id="{8B6C482B-B85C-4FA7-8BD5-517F0A92767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Line 94">
                    <a:extLst>
                      <a:ext uri="{FF2B5EF4-FFF2-40B4-BE49-F238E27FC236}">
                        <a16:creationId xmlns:a16="http://schemas.microsoft.com/office/drawing/2014/main" id="{D543DE1A-8F29-49BC-BEA6-23DC450F524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5" name="Text Box 95">
                <a:extLst>
                  <a:ext uri="{FF2B5EF4-FFF2-40B4-BE49-F238E27FC236}">
                    <a16:creationId xmlns:a16="http://schemas.microsoft.com/office/drawing/2014/main" id="{3BDC4933-922E-4110-A322-EF6DBF799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2" y="2476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>
                    <a:solidFill>
                      <a:srgbClr val="0000FF"/>
                    </a:solidFill>
                  </a:rPr>
                  <a:t>2</a:t>
                </a:r>
                <a:r>
                  <a:rPr lang="en-US" altLang="el-GR" sz="1800" b="1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≤ 1</a:t>
                </a:r>
              </a:p>
            </p:txBody>
          </p:sp>
        </p:grpSp>
        <p:sp>
          <p:nvSpPr>
            <p:cNvPr id="191" name="Rectangle 167">
              <a:extLst>
                <a:ext uri="{FF2B5EF4-FFF2-40B4-BE49-F238E27FC236}">
                  <a16:creationId xmlns:a16="http://schemas.microsoft.com/office/drawing/2014/main" id="{30F4F849-18A0-49B6-AAE1-D4B071DB7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480" y="4558649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3002D7-5173-4CC6-900E-580FB2E169D5}"/>
              </a:ext>
            </a:extLst>
          </p:cNvPr>
          <p:cNvGrpSpPr/>
          <p:nvPr/>
        </p:nvGrpSpPr>
        <p:grpSpPr>
          <a:xfrm>
            <a:off x="319609" y="3580843"/>
            <a:ext cx="1992313" cy="2103438"/>
            <a:chOff x="-247919" y="3815699"/>
            <a:chExt cx="1992313" cy="2103438"/>
          </a:xfrm>
        </p:grpSpPr>
        <p:grpSp>
          <p:nvGrpSpPr>
            <p:cNvPr id="61" name="Group 35">
              <a:extLst>
                <a:ext uri="{FF2B5EF4-FFF2-40B4-BE49-F238E27FC236}">
                  <a16:creationId xmlns:a16="http://schemas.microsoft.com/office/drawing/2014/main" id="{E6EECEF0-AAA6-42A9-9FC9-9DD4BB329E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47919" y="3815699"/>
              <a:ext cx="1992313" cy="1670050"/>
              <a:chOff x="468" y="1540"/>
              <a:chExt cx="1255" cy="1052"/>
            </a:xfrm>
          </p:grpSpPr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E189BA71-4662-47A1-947F-BBBBF35F2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011"/>
                <a:ext cx="103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63" name="Group 37">
                <a:extLst>
                  <a:ext uri="{FF2B5EF4-FFF2-40B4-BE49-F238E27FC236}">
                    <a16:creationId xmlns:a16="http://schemas.microsoft.com/office/drawing/2014/main" id="{F8C7E964-1D51-4EB2-A47D-0689C9E36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" y="1540"/>
                <a:ext cx="1255" cy="1052"/>
                <a:chOff x="816" y="2678"/>
                <a:chExt cx="1255" cy="1052"/>
              </a:xfrm>
            </p:grpSpPr>
            <p:grpSp>
              <p:nvGrpSpPr>
                <p:cNvPr id="64" name="Group 38">
                  <a:extLst>
                    <a:ext uri="{FF2B5EF4-FFF2-40B4-BE49-F238E27FC236}">
                      <a16:creationId xmlns:a16="http://schemas.microsoft.com/office/drawing/2014/main" id="{CF87EC92-5CDD-483C-81EF-C8496F44DD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79" name="Group 39">
                    <a:extLst>
                      <a:ext uri="{FF2B5EF4-FFF2-40B4-BE49-F238E27FC236}">
                        <a16:creationId xmlns:a16="http://schemas.microsoft.com/office/drawing/2014/main" id="{183C0334-8D6F-43AB-A4D0-CD203C0784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82" name="Line 40">
                      <a:extLst>
                        <a:ext uri="{FF2B5EF4-FFF2-40B4-BE49-F238E27FC236}">
                          <a16:creationId xmlns:a16="http://schemas.microsoft.com/office/drawing/2014/main" id="{EAA1C5B4-32B0-4A23-A831-AF7920FBFD3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Line 41">
                      <a:extLst>
                        <a:ext uri="{FF2B5EF4-FFF2-40B4-BE49-F238E27FC236}">
                          <a16:creationId xmlns:a16="http://schemas.microsoft.com/office/drawing/2014/main" id="{091699E6-581F-4F83-84B8-D38E8264828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Line 42">
                      <a:extLst>
                        <a:ext uri="{FF2B5EF4-FFF2-40B4-BE49-F238E27FC236}">
                          <a16:creationId xmlns:a16="http://schemas.microsoft.com/office/drawing/2014/main" id="{38AA77A9-6631-495F-AED9-A66AC95B26D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Line 43">
                      <a:extLst>
                        <a:ext uri="{FF2B5EF4-FFF2-40B4-BE49-F238E27FC236}">
                          <a16:creationId xmlns:a16="http://schemas.microsoft.com/office/drawing/2014/main" id="{77EC79E0-9A9A-429F-BFCA-B9E5A45177F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Line 44">
                      <a:extLst>
                        <a:ext uri="{FF2B5EF4-FFF2-40B4-BE49-F238E27FC236}">
                          <a16:creationId xmlns:a16="http://schemas.microsoft.com/office/drawing/2014/main" id="{C1039D10-8AAF-491A-A4D3-58C8AB1257D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Line 45">
                      <a:extLst>
                        <a:ext uri="{FF2B5EF4-FFF2-40B4-BE49-F238E27FC236}">
                          <a16:creationId xmlns:a16="http://schemas.microsoft.com/office/drawing/2014/main" id="{3059C77B-9D80-4169-B8BA-763329B0D80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Line 46">
                      <a:extLst>
                        <a:ext uri="{FF2B5EF4-FFF2-40B4-BE49-F238E27FC236}">
                          <a16:creationId xmlns:a16="http://schemas.microsoft.com/office/drawing/2014/main" id="{567C8596-A214-4A62-90BB-3D76434EE20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Line 47">
                      <a:extLst>
                        <a:ext uri="{FF2B5EF4-FFF2-40B4-BE49-F238E27FC236}">
                          <a16:creationId xmlns:a16="http://schemas.microsoft.com/office/drawing/2014/main" id="{DE7293FA-BC94-4BF0-B0AF-AF9396DC60C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0" name="Line 48">
                    <a:extLst>
                      <a:ext uri="{FF2B5EF4-FFF2-40B4-BE49-F238E27FC236}">
                        <a16:creationId xmlns:a16="http://schemas.microsoft.com/office/drawing/2014/main" id="{1D5B511C-CAD7-4B5D-9352-7571DC5156B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Line 49">
                    <a:extLst>
                      <a:ext uri="{FF2B5EF4-FFF2-40B4-BE49-F238E27FC236}">
                        <a16:creationId xmlns:a16="http://schemas.microsoft.com/office/drawing/2014/main" id="{2CFAEC11-67ED-41DF-8B7A-D382D6B538B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" name="Group 50">
                  <a:extLst>
                    <a:ext uri="{FF2B5EF4-FFF2-40B4-BE49-F238E27FC236}">
                      <a16:creationId xmlns:a16="http://schemas.microsoft.com/office/drawing/2014/main" id="{94859FBD-DF74-4695-8C58-5AFF7FDB5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66" name="Group 51">
                    <a:extLst>
                      <a:ext uri="{FF2B5EF4-FFF2-40B4-BE49-F238E27FC236}">
                        <a16:creationId xmlns:a16="http://schemas.microsoft.com/office/drawing/2014/main" id="{488E8561-AFDE-4F8D-AC19-2DCDE2956F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69" name="Line 52">
                      <a:extLst>
                        <a:ext uri="{FF2B5EF4-FFF2-40B4-BE49-F238E27FC236}">
                          <a16:creationId xmlns:a16="http://schemas.microsoft.com/office/drawing/2014/main" id="{58E7398C-6302-465D-8AAE-2FE6637DED7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Line 53">
                      <a:extLst>
                        <a:ext uri="{FF2B5EF4-FFF2-40B4-BE49-F238E27FC236}">
                          <a16:creationId xmlns:a16="http://schemas.microsoft.com/office/drawing/2014/main" id="{2B552649-5124-4144-A95A-91BB54A65B4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Line 54">
                      <a:extLst>
                        <a:ext uri="{FF2B5EF4-FFF2-40B4-BE49-F238E27FC236}">
                          <a16:creationId xmlns:a16="http://schemas.microsoft.com/office/drawing/2014/main" id="{F5DAE0AE-377D-4D08-972F-7B770BC9541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Line 55">
                      <a:extLst>
                        <a:ext uri="{FF2B5EF4-FFF2-40B4-BE49-F238E27FC236}">
                          <a16:creationId xmlns:a16="http://schemas.microsoft.com/office/drawing/2014/main" id="{27C1B7C8-1436-46FE-9683-14AE4B47078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Line 56">
                      <a:extLst>
                        <a:ext uri="{FF2B5EF4-FFF2-40B4-BE49-F238E27FC236}">
                          <a16:creationId xmlns:a16="http://schemas.microsoft.com/office/drawing/2014/main" id="{B94983FA-A872-4FC2-AEAF-91E6189B5F7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Line 57">
                      <a:extLst>
                        <a:ext uri="{FF2B5EF4-FFF2-40B4-BE49-F238E27FC236}">
                          <a16:creationId xmlns:a16="http://schemas.microsoft.com/office/drawing/2014/main" id="{B399674F-FBBB-444F-B88B-822E38BE47F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Line 58">
                      <a:extLst>
                        <a:ext uri="{FF2B5EF4-FFF2-40B4-BE49-F238E27FC236}">
                          <a16:creationId xmlns:a16="http://schemas.microsoft.com/office/drawing/2014/main" id="{74ADFB88-2BF9-4CB8-8060-DA4DEB9FC89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Line 59">
                      <a:extLst>
                        <a:ext uri="{FF2B5EF4-FFF2-40B4-BE49-F238E27FC236}">
                          <a16:creationId xmlns:a16="http://schemas.microsoft.com/office/drawing/2014/main" id="{31DC4BA9-0D07-4D15-9CBD-2001B0F5F28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Line 60">
                      <a:extLst>
                        <a:ext uri="{FF2B5EF4-FFF2-40B4-BE49-F238E27FC236}">
                          <a16:creationId xmlns:a16="http://schemas.microsoft.com/office/drawing/2014/main" id="{6BAE3609-A1A5-4B6A-8AC6-0E78F54E09D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Line 61">
                      <a:extLst>
                        <a:ext uri="{FF2B5EF4-FFF2-40B4-BE49-F238E27FC236}">
                          <a16:creationId xmlns:a16="http://schemas.microsoft.com/office/drawing/2014/main" id="{F739D959-1E51-4AFD-B86D-F838FAB843F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7" name="Line 62">
                    <a:extLst>
                      <a:ext uri="{FF2B5EF4-FFF2-40B4-BE49-F238E27FC236}">
                        <a16:creationId xmlns:a16="http://schemas.microsoft.com/office/drawing/2014/main" id="{6952F31D-4261-4EC7-BC61-4E2615E2B12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Line 63">
                    <a:extLst>
                      <a:ext uri="{FF2B5EF4-FFF2-40B4-BE49-F238E27FC236}">
                        <a16:creationId xmlns:a16="http://schemas.microsoft.com/office/drawing/2014/main" id="{1DCE7B78-3A78-44AC-B70A-BDDDA6CC799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0" name="Text Box 64">
              <a:extLst>
                <a:ext uri="{FF2B5EF4-FFF2-40B4-BE49-F238E27FC236}">
                  <a16:creationId xmlns:a16="http://schemas.microsoft.com/office/drawing/2014/main" id="{87E1FB0C-1109-4959-81CA-2A0101363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1" y="5552424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b="1">
                  <a:solidFill>
                    <a:srgbClr val="0000FF"/>
                  </a:solidFill>
                </a:rPr>
                <a:t>D</a:t>
              </a:r>
              <a:r>
                <a:rPr lang="en-US" altLang="el-GR" b="1" baseline="-25000">
                  <a:solidFill>
                    <a:srgbClr val="0000FF"/>
                  </a:solidFill>
                </a:rPr>
                <a:t>2</a:t>
              </a:r>
              <a:r>
                <a:rPr lang="en-US" altLang="el-GR" b="1">
                  <a:solidFill>
                    <a:srgbClr val="0000FF"/>
                  </a:solidFill>
                </a:rPr>
                <a:t>(p, q) </a:t>
              </a:r>
              <a:r>
                <a:rPr lang="en-US" altLang="el-GR" b="1">
                  <a:solidFill>
                    <a:srgbClr val="0000FF"/>
                  </a:solidFill>
                  <a:ea typeface="Arial" charset="0"/>
                  <a:cs typeface="Arial" charset="0"/>
                </a:rPr>
                <a:t>= 0</a:t>
              </a:r>
            </a:p>
          </p:txBody>
        </p:sp>
        <p:sp>
          <p:nvSpPr>
            <p:cNvPr id="192" name="Rectangle 168">
              <a:extLst>
                <a:ext uri="{FF2B5EF4-FFF2-40B4-BE49-F238E27FC236}">
                  <a16:creationId xmlns:a16="http://schemas.microsoft.com/office/drawing/2014/main" id="{9101761B-2EC6-41EA-BF14-9164E7FB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831" y="4563412"/>
              <a:ext cx="163513" cy="157162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834403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Ανίχνευση κίνησης μέσω αφαίρεσης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A6A73-F186-45F9-9DD1-5D999E08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60" y="2349101"/>
            <a:ext cx="8930279" cy="47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Λογικοί τελεστές</a:t>
            </a:r>
            <a:r>
              <a:rPr lang="en-US" sz="4000" dirty="0">
                <a:solidFill>
                  <a:srgbClr val="FFFFFF"/>
                </a:solidFill>
              </a:rPr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34A-B370-4465-BFE2-F45B412C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380401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zh-CN" sz="2000" b="1" dirty="0">
                <a:solidFill>
                  <a:srgbClr val="800000"/>
                </a:solidFill>
                <a:ea typeface="宋体" charset="-122"/>
              </a:rPr>
              <a:t>AND</a:t>
            </a:r>
            <a:r>
              <a:rPr lang="en-US" altLang="zh-CN" sz="2000" b="1" dirty="0">
                <a:solidFill>
                  <a:srgbClr val="006600"/>
                </a:solidFill>
                <a:ea typeface="宋体" charset="-122"/>
              </a:rPr>
              <a:t> :  p </a:t>
            </a:r>
            <a:r>
              <a:rPr lang="en-US" altLang="zh-CN" sz="2000" b="1" dirty="0">
                <a:solidFill>
                  <a:srgbClr val="006600"/>
                </a:solidFill>
                <a:ea typeface="宋体" charset="-122"/>
                <a:sym typeface="Symbol" charset="2"/>
              </a:rPr>
              <a:t></a:t>
            </a:r>
            <a:r>
              <a:rPr lang="en-US" altLang="zh-CN" sz="2000" b="1" dirty="0">
                <a:solidFill>
                  <a:srgbClr val="006600"/>
                </a:solidFill>
                <a:ea typeface="宋体" charset="-122"/>
              </a:rPr>
              <a:t> q</a:t>
            </a:r>
            <a:endParaRPr lang="el-GR" altLang="zh-CN" sz="2000" b="1" dirty="0">
              <a:solidFill>
                <a:srgbClr val="006600"/>
              </a:solidFill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TW" sz="2000" b="1" dirty="0">
                <a:solidFill>
                  <a:srgbClr val="800000"/>
                </a:solidFill>
                <a:ea typeface="新細明體" charset="-120"/>
              </a:rPr>
              <a:t>OR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 :  p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  <a:sym typeface="Symbol" charset="2"/>
              </a:rPr>
              <a:t>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 q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TW" sz="2000" b="1" dirty="0">
                <a:solidFill>
                  <a:srgbClr val="800000"/>
                </a:solidFill>
                <a:ea typeface="新細明體" charset="-120"/>
              </a:rPr>
              <a:t>NOT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 : 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  <a:sym typeface="Symbol" charset="2"/>
              </a:rPr>
              <a:t>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   (</a:t>
            </a:r>
            <a:r>
              <a:rPr lang="el-GR" altLang="zh-TW" sz="2000" b="1" dirty="0">
                <a:solidFill>
                  <a:srgbClr val="006600"/>
                </a:solidFill>
              </a:rPr>
              <a:t>συμπλήρωμα εικόνας)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Οι λογικοί τελεστές εφαρμόζονται μόνο σε δυαδικές εικόνες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αντιθέτως, οι αριθμητικοί τελεστές εφαρμόζονται σε </a:t>
            </a:r>
            <a:r>
              <a:rPr lang="el-GR" altLang="zh-TW" sz="2000" b="1" dirty="0" err="1">
                <a:solidFill>
                  <a:srgbClr val="006600"/>
                </a:solidFill>
              </a:rPr>
              <a:t>πλειότιμες</a:t>
            </a:r>
            <a:r>
              <a:rPr lang="el-GR" altLang="zh-TW" sz="2000" b="1" dirty="0">
                <a:solidFill>
                  <a:srgbClr val="006600"/>
                </a:solidFill>
              </a:rPr>
              <a:t> (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multivalued) </a:t>
            </a:r>
            <a:r>
              <a:rPr lang="el-GR" altLang="zh-TW" sz="2000" b="1" dirty="0">
                <a:solidFill>
                  <a:srgbClr val="006600"/>
                </a:solidFill>
              </a:rPr>
              <a:t>εικόνες 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οι λογικές πράξεις χρησιμοποιούνται σε εφαρμογές επιλογής ή απομόνωσης περιοχών μιας εικόνας (</a:t>
            </a:r>
            <a:r>
              <a:rPr lang="el-GR" altLang="zh-TW" sz="2000" b="1" dirty="0" err="1">
                <a:solidFill>
                  <a:srgbClr val="006600"/>
                </a:solidFill>
              </a:rPr>
              <a:t>μασκάρισμα</a:t>
            </a:r>
            <a:r>
              <a:rPr lang="el-GR" altLang="zh-TW" sz="2000" b="1" dirty="0">
                <a:solidFill>
                  <a:srgbClr val="006600"/>
                </a:solidFill>
              </a:rPr>
              <a:t> ή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masking), </a:t>
            </a:r>
            <a:r>
              <a:rPr lang="el-GR" altLang="zh-TW" sz="2000" b="1" dirty="0">
                <a:solidFill>
                  <a:srgbClr val="006600"/>
                </a:solidFill>
              </a:rPr>
              <a:t>ανίχνευσης χαρακτηριστικών (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feature detection)</a:t>
            </a:r>
            <a:r>
              <a:rPr lang="el-GR" altLang="zh-TW" sz="2000" b="1" dirty="0">
                <a:solidFill>
                  <a:srgbClr val="006600"/>
                </a:solidFill>
              </a:rPr>
              <a:t> και ανάλυσης μορφής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l-GR" altLang="zh-TW" sz="2000" b="1" dirty="0">
                <a:solidFill>
                  <a:srgbClr val="006600"/>
                </a:solidFill>
              </a:rPr>
              <a:t>οι λογικές πράξεις εκτελούνται σε ολόκληρες τις εικόνες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pixel </a:t>
            </a:r>
            <a:r>
              <a:rPr lang="el-GR" altLang="zh-TW" sz="2000" b="1" dirty="0">
                <a:solidFill>
                  <a:srgbClr val="006600"/>
                </a:solidFill>
              </a:rPr>
              <a:t>προς </a:t>
            </a:r>
            <a:r>
              <a:rPr lang="en-US" altLang="zh-TW" sz="2000" b="1" dirty="0">
                <a:solidFill>
                  <a:srgbClr val="006600"/>
                </a:solidFill>
                <a:ea typeface="新細明體" charset="-120"/>
              </a:rPr>
              <a:t>pixel.</a:t>
            </a:r>
          </a:p>
        </p:txBody>
      </p:sp>
    </p:spTree>
    <p:extLst>
      <p:ext uri="{BB962C8B-B14F-4D97-AF65-F5344CB8AC3E}">
        <p14:creationId xmlns:p14="http://schemas.microsoft.com/office/powerpoint/2010/main" val="3708097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Λογικοί τελεστές</a:t>
            </a:r>
            <a:r>
              <a:rPr lang="en-US" sz="4000" dirty="0">
                <a:solidFill>
                  <a:srgbClr val="FFFFFF"/>
                </a:solidFill>
              </a:rPr>
              <a:t> (2/2)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A4CBE7-6EE6-41E5-8D79-37B649515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1" t="25340" r="23038"/>
          <a:stretch/>
        </p:blipFill>
        <p:spPr bwMode="auto">
          <a:xfrm>
            <a:off x="3893267" y="2530258"/>
            <a:ext cx="4405465" cy="414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78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Λογικοί τελεστές, παράδειγμα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4" name="Object 48">
            <a:extLst>
              <a:ext uri="{FF2B5EF4-FFF2-40B4-BE49-F238E27FC236}">
                <a16:creationId xmlns:a16="http://schemas.microsoft.com/office/drawing/2014/main" id="{CC44E0E0-77CD-41D3-A9A0-893FC471C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48650"/>
              </p:ext>
            </p:extLst>
          </p:nvPr>
        </p:nvGraphicFramePr>
        <p:xfrm>
          <a:off x="786063" y="2369598"/>
          <a:ext cx="7664735" cy="467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Έγγραφο" r:id="rId4" imgW="5435600" imgH="3314700" progId="Word.Document.8">
                  <p:embed/>
                </p:oleObj>
              </mc:Choice>
              <mc:Fallback>
                <p:oleObj name="Έγγραφο" r:id="rId4" imgW="5435600" imgH="3314700" progId="Word.Document.8">
                  <p:embed/>
                  <p:pic>
                    <p:nvPicPr>
                      <p:cNvPr id="4" name="Object 48">
                        <a:extLst>
                          <a:ext uri="{FF2B5EF4-FFF2-40B4-BE49-F238E27FC236}">
                            <a16:creationId xmlns:a16="http://schemas.microsoft.com/office/drawing/2014/main" id="{CC44E0E0-77CD-41D3-A9A0-893FC471C3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063" y="2369598"/>
                        <a:ext cx="7664735" cy="4672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CB2ABF-1199-4F10-8C32-340BACFD35F4}"/>
              </a:ext>
            </a:extLst>
          </p:cNvPr>
          <p:cNvSpPr txBox="1"/>
          <p:nvPr/>
        </p:nvSpPr>
        <p:spPr>
          <a:xfrm>
            <a:off x="8566483" y="2632320"/>
            <a:ext cx="32696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l-GR" altLang="el-GR" sz="1800" dirty="0"/>
              <a:t>Επιλογή περιοχών ψηφιακής εικόνας με χρήση μάσκας:</a:t>
            </a:r>
            <a:endParaRPr lang="en-US" altLang="el-GR" sz="18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800" dirty="0"/>
              <a:t>(α) αρχική εικόνα</a:t>
            </a:r>
            <a:endParaRPr lang="en-US" altLang="el-GR" sz="18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800" dirty="0"/>
              <a:t>(β, δ) δύο μάσκες</a:t>
            </a:r>
            <a:endParaRPr lang="en-US" altLang="el-GR" sz="18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800" dirty="0"/>
              <a:t>(ε) λογικό OR των (β) και (δ)</a:t>
            </a:r>
            <a:endParaRPr lang="en-US" altLang="el-GR" sz="18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el-GR" altLang="el-GR" sz="1800" dirty="0"/>
              <a:t>(γ, </a:t>
            </a:r>
            <a:r>
              <a:rPr lang="el-GR" altLang="el-GR" sz="1800" dirty="0" err="1"/>
              <a:t>στ</a:t>
            </a:r>
            <a:r>
              <a:rPr lang="el-GR" altLang="el-GR" sz="1800" dirty="0"/>
              <a:t>) αποτελέσματα επιλογής με τις μάσκες (β) και (ε) αντίστοιχα</a:t>
            </a:r>
          </a:p>
        </p:txBody>
      </p:sp>
    </p:spTree>
    <p:extLst>
      <p:ext uri="{BB962C8B-B14F-4D97-AF65-F5344CB8AC3E}">
        <p14:creationId xmlns:p14="http://schemas.microsoft.com/office/powerpoint/2010/main" val="293193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D4915-CC08-4025-A84B-B27C6D96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CC3CE-1F7E-434A-B787-C23BEECBCBEB}"/>
              </a:ext>
            </a:extLst>
          </p:cNvPr>
          <p:cNvSpPr txBox="1"/>
          <p:nvPr/>
        </p:nvSpPr>
        <p:spPr>
          <a:xfrm>
            <a:off x="1094095" y="51856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l-GR" altLang="el-GR" sz="1800" dirty="0">
                <a:solidFill>
                  <a:srgbClr val="003300"/>
                </a:solidFill>
              </a:rPr>
              <a:t>Οι παρούσες διαφάνειες </a:t>
            </a:r>
            <a:r>
              <a:rPr lang="el-GR" altLang="el-GR" dirty="0">
                <a:solidFill>
                  <a:srgbClr val="003300"/>
                </a:solidFill>
              </a:rPr>
              <a:t>βασίστηκαν στις διαλέξεις του </a:t>
            </a:r>
            <a:r>
              <a:rPr lang="el-GR" altLang="el-GR" sz="1800" dirty="0">
                <a:solidFill>
                  <a:srgbClr val="003300"/>
                </a:solidFill>
              </a:rPr>
              <a:t>Καθηγητή κ. Ν. Βασιλά για το μάθημα «Επεξεργασία Εικόνας», ακαδημαϊκό έτος 2017-2018.</a:t>
            </a:r>
            <a:endParaRPr lang="el-GR" altLang="el-GR" sz="1800" b="1" dirty="0">
              <a:solidFill>
                <a:srgbClr val="003300"/>
              </a:solidFill>
              <a:latin typeface="Garamond" charset="0"/>
            </a:endParaRPr>
          </a:p>
        </p:txBody>
      </p:sp>
      <p:pic>
        <p:nvPicPr>
          <p:cNvPr id="3074" name="Picture 2" descr="Has The Marketing Profession Come To An End? - preciesmark.">
            <a:extLst>
              <a:ext uri="{FF2B5EF4-FFF2-40B4-BE49-F238E27FC236}">
                <a16:creationId xmlns:a16="http://schemas.microsoft.com/office/drawing/2014/main" id="{C1298825-1540-4005-BAF0-E941B01D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6" t="19890" r="7961" b="16000"/>
          <a:stretch/>
        </p:blipFill>
        <p:spPr bwMode="auto">
          <a:xfrm>
            <a:off x="6735233" y="2683933"/>
            <a:ext cx="4751466" cy="20743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4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2"/>
    </mc:Choice>
    <mc:Fallback xmlns="">
      <p:transition spd="slow" advTm="243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Απόσταση “</a:t>
            </a:r>
            <a:r>
              <a:rPr lang="en-US" sz="4000" dirty="0">
                <a:solidFill>
                  <a:srgbClr val="FFFFFF"/>
                </a:solidFill>
              </a:rPr>
              <a:t>Manhattan”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25946F85-C956-45C5-B049-477360B9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</p:spPr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25946F85-C956-45C5-B049-477360B9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 Box 163">
            <a:extLst>
              <a:ext uri="{FF2B5EF4-FFF2-40B4-BE49-F238E27FC236}">
                <a16:creationId xmlns:a16="http://schemas.microsoft.com/office/drawing/2014/main" id="{13AB52D4-2147-4A26-9174-FCAE6E6A8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78" y="6286410"/>
            <a:ext cx="120756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l-GR" altLang="el-GR" sz="2000" dirty="0">
                <a:solidFill>
                  <a:srgbClr val="003300"/>
                </a:solidFill>
              </a:rPr>
              <a:t>Δημιουργία ρομβικών γειτονιών γύρω από το </a:t>
            </a:r>
            <a:r>
              <a:rPr lang="en-US" altLang="el-GR" sz="2000" dirty="0">
                <a:solidFill>
                  <a:srgbClr val="003300"/>
                </a:solidFill>
              </a:rPr>
              <a:t>pixel p </a:t>
            </a:r>
            <a:r>
              <a:rPr lang="el-GR" altLang="el-GR" sz="2000" dirty="0">
                <a:solidFill>
                  <a:srgbClr val="003300"/>
                </a:solidFill>
              </a:rPr>
              <a:t>για διάφορα </a:t>
            </a:r>
            <a:r>
              <a:rPr lang="en-US" altLang="el-GR" sz="2000" dirty="0">
                <a:solidFill>
                  <a:srgbClr val="003300"/>
                </a:solidFill>
              </a:rPr>
              <a:t>R: </a:t>
            </a:r>
            <a:r>
              <a:rPr lang="en-US" altLang="el-GR" sz="2000" b="1" dirty="0"/>
              <a:t>  </a:t>
            </a:r>
            <a:r>
              <a:rPr lang="en-US" altLang="el-GR" sz="2000" b="1" dirty="0">
                <a:solidFill>
                  <a:srgbClr val="FF0000"/>
                </a:solidFill>
              </a:rPr>
              <a:t>D</a:t>
            </a:r>
            <a:r>
              <a:rPr lang="en-US" altLang="el-GR" sz="2000" b="1" baseline="-25000" dirty="0">
                <a:solidFill>
                  <a:srgbClr val="FF0000"/>
                </a:solidFill>
              </a:rPr>
              <a:t>1</a:t>
            </a:r>
            <a:r>
              <a:rPr lang="en-US" altLang="el-GR" sz="2000" b="1" dirty="0">
                <a:solidFill>
                  <a:srgbClr val="FF0000"/>
                </a:solidFill>
              </a:rPr>
              <a:t>(p, q) </a:t>
            </a:r>
            <a:r>
              <a:rPr lang="en-US" altLang="el-GR" sz="2000" b="1" dirty="0">
                <a:solidFill>
                  <a:srgbClr val="FF0000"/>
                </a:solidFill>
                <a:cs typeface="Arial" panose="020B0604020202020204" pitchFamily="34" charset="0"/>
              </a:rPr>
              <a:t>≤ </a:t>
            </a:r>
            <a:r>
              <a:rPr lang="en-US" altLang="el-GR" sz="2000" b="1" i="1" dirty="0">
                <a:solidFill>
                  <a:srgbClr val="FF0000"/>
                </a:solidFill>
                <a:cs typeface="Arial" panose="020B0604020202020204" pitchFamily="34" charset="0"/>
              </a:rPr>
              <a:t>R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326000F-1E82-4A0C-84AC-6E0ABEA7D9A2}"/>
              </a:ext>
            </a:extLst>
          </p:cNvPr>
          <p:cNvGrpSpPr/>
          <p:nvPr/>
        </p:nvGrpSpPr>
        <p:grpSpPr>
          <a:xfrm>
            <a:off x="5040482" y="3583089"/>
            <a:ext cx="1992312" cy="2095500"/>
            <a:chOff x="4491730" y="3815699"/>
            <a:chExt cx="1992312" cy="2095500"/>
          </a:xfrm>
        </p:grpSpPr>
        <p:grpSp>
          <p:nvGrpSpPr>
            <p:cNvPr id="244" name="Group 3">
              <a:extLst>
                <a:ext uri="{FF2B5EF4-FFF2-40B4-BE49-F238E27FC236}">
                  <a16:creationId xmlns:a16="http://schemas.microsoft.com/office/drawing/2014/main" id="{D8B0702D-EDB9-49CF-950A-A2F711970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730" y="3815699"/>
              <a:ext cx="1992312" cy="2095500"/>
              <a:chOff x="4013" y="1388"/>
              <a:chExt cx="1255" cy="1320"/>
            </a:xfrm>
          </p:grpSpPr>
          <p:sp>
            <p:nvSpPr>
              <p:cNvPr id="246" name="Rectangle 4">
                <a:extLst>
                  <a:ext uri="{FF2B5EF4-FFF2-40B4-BE49-F238E27FC236}">
                    <a16:creationId xmlns:a16="http://schemas.microsoft.com/office/drawing/2014/main" id="{A82A8180-74C7-4A8D-912A-D76C28717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1754"/>
                <a:ext cx="311" cy="313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47" name="Rectangle 5">
                <a:extLst>
                  <a:ext uri="{FF2B5EF4-FFF2-40B4-BE49-F238E27FC236}">
                    <a16:creationId xmlns:a16="http://schemas.microsoft.com/office/drawing/2014/main" id="{6CCBFA30-17F2-4EBF-89D2-AC4AADC01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648"/>
                <a:ext cx="103" cy="522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48" name="Rectangle 6">
                <a:extLst>
                  <a:ext uri="{FF2B5EF4-FFF2-40B4-BE49-F238E27FC236}">
                    <a16:creationId xmlns:a16="http://schemas.microsoft.com/office/drawing/2014/main" id="{7E10F283-285D-447E-AFD5-4E378232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" y="1859"/>
                <a:ext cx="522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249" name="Group 7">
                <a:extLst>
                  <a:ext uri="{FF2B5EF4-FFF2-40B4-BE49-F238E27FC236}">
                    <a16:creationId xmlns:a16="http://schemas.microsoft.com/office/drawing/2014/main" id="{933C312F-E49C-425E-A2D1-0F6C1843C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3" y="1388"/>
                <a:ext cx="1255" cy="1052"/>
                <a:chOff x="816" y="2678"/>
                <a:chExt cx="1255" cy="1052"/>
              </a:xfrm>
            </p:grpSpPr>
            <p:grpSp>
              <p:nvGrpSpPr>
                <p:cNvPr id="251" name="Group 8">
                  <a:extLst>
                    <a:ext uri="{FF2B5EF4-FFF2-40B4-BE49-F238E27FC236}">
                      <a16:creationId xmlns:a16="http://schemas.microsoft.com/office/drawing/2014/main" id="{F1A78C55-6F9F-456A-A1CC-BECB199731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266" name="Group 9">
                    <a:extLst>
                      <a:ext uri="{FF2B5EF4-FFF2-40B4-BE49-F238E27FC236}">
                        <a16:creationId xmlns:a16="http://schemas.microsoft.com/office/drawing/2014/main" id="{D3823DA5-CF5D-4088-B06E-21558CE982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269" name="Line 10">
                      <a:extLst>
                        <a:ext uri="{FF2B5EF4-FFF2-40B4-BE49-F238E27FC236}">
                          <a16:creationId xmlns:a16="http://schemas.microsoft.com/office/drawing/2014/main" id="{9BA3023F-4E86-4075-B370-9F3ED3D4DE0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11">
                      <a:extLst>
                        <a:ext uri="{FF2B5EF4-FFF2-40B4-BE49-F238E27FC236}">
                          <a16:creationId xmlns:a16="http://schemas.microsoft.com/office/drawing/2014/main" id="{0C5A4234-2292-402F-9EE8-DABA59A197D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12">
                      <a:extLst>
                        <a:ext uri="{FF2B5EF4-FFF2-40B4-BE49-F238E27FC236}">
                          <a16:creationId xmlns:a16="http://schemas.microsoft.com/office/drawing/2014/main" id="{FF999F41-3AD8-4306-92B6-C74EAE56E96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13">
                      <a:extLst>
                        <a:ext uri="{FF2B5EF4-FFF2-40B4-BE49-F238E27FC236}">
                          <a16:creationId xmlns:a16="http://schemas.microsoft.com/office/drawing/2014/main" id="{D3ABF63F-7B75-4A7A-A31E-6768DCC9DF2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14">
                      <a:extLst>
                        <a:ext uri="{FF2B5EF4-FFF2-40B4-BE49-F238E27FC236}">
                          <a16:creationId xmlns:a16="http://schemas.microsoft.com/office/drawing/2014/main" id="{4F4DA514-514E-41FB-B716-C141F149D3D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15">
                      <a:extLst>
                        <a:ext uri="{FF2B5EF4-FFF2-40B4-BE49-F238E27FC236}">
                          <a16:creationId xmlns:a16="http://schemas.microsoft.com/office/drawing/2014/main" id="{E569E5DB-1733-4753-A62A-888A32B69AA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16">
                      <a:extLst>
                        <a:ext uri="{FF2B5EF4-FFF2-40B4-BE49-F238E27FC236}">
                          <a16:creationId xmlns:a16="http://schemas.microsoft.com/office/drawing/2014/main" id="{4EF3FF54-69CC-4DEE-BD24-A91011B26B0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17">
                      <a:extLst>
                        <a:ext uri="{FF2B5EF4-FFF2-40B4-BE49-F238E27FC236}">
                          <a16:creationId xmlns:a16="http://schemas.microsoft.com/office/drawing/2014/main" id="{DB61A1FB-AE4E-41B6-BEEE-9FEAE84E72E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7" name="Line 18">
                    <a:extLst>
                      <a:ext uri="{FF2B5EF4-FFF2-40B4-BE49-F238E27FC236}">
                        <a16:creationId xmlns:a16="http://schemas.microsoft.com/office/drawing/2014/main" id="{86250E4B-9793-4016-80B2-82EF7B2FB2F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Line 19">
                    <a:extLst>
                      <a:ext uri="{FF2B5EF4-FFF2-40B4-BE49-F238E27FC236}">
                        <a16:creationId xmlns:a16="http://schemas.microsoft.com/office/drawing/2014/main" id="{8AE8FC3C-7554-4E60-A912-1C25E32AD66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2" name="Group 20">
                  <a:extLst>
                    <a:ext uri="{FF2B5EF4-FFF2-40B4-BE49-F238E27FC236}">
                      <a16:creationId xmlns:a16="http://schemas.microsoft.com/office/drawing/2014/main" id="{796B0EFF-C021-47F0-86F3-DD1802C8C6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253" name="Group 21">
                    <a:extLst>
                      <a:ext uri="{FF2B5EF4-FFF2-40B4-BE49-F238E27FC236}">
                        <a16:creationId xmlns:a16="http://schemas.microsoft.com/office/drawing/2014/main" id="{4D6B71EC-2678-4484-8DE5-084911B585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256" name="Line 22">
                      <a:extLst>
                        <a:ext uri="{FF2B5EF4-FFF2-40B4-BE49-F238E27FC236}">
                          <a16:creationId xmlns:a16="http://schemas.microsoft.com/office/drawing/2014/main" id="{8C25B6AD-F9FD-418D-8FB0-3B709A0DCCE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23">
                      <a:extLst>
                        <a:ext uri="{FF2B5EF4-FFF2-40B4-BE49-F238E27FC236}">
                          <a16:creationId xmlns:a16="http://schemas.microsoft.com/office/drawing/2014/main" id="{1B63BEC4-FC3B-41ED-9173-941C440739B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24">
                      <a:extLst>
                        <a:ext uri="{FF2B5EF4-FFF2-40B4-BE49-F238E27FC236}">
                          <a16:creationId xmlns:a16="http://schemas.microsoft.com/office/drawing/2014/main" id="{C574C333-7CF8-46F9-B300-05B172F06DC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25">
                      <a:extLst>
                        <a:ext uri="{FF2B5EF4-FFF2-40B4-BE49-F238E27FC236}">
                          <a16:creationId xmlns:a16="http://schemas.microsoft.com/office/drawing/2014/main" id="{05B54FD4-4311-4237-8DE6-D11DC928D22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26">
                      <a:extLst>
                        <a:ext uri="{FF2B5EF4-FFF2-40B4-BE49-F238E27FC236}">
                          <a16:creationId xmlns:a16="http://schemas.microsoft.com/office/drawing/2014/main" id="{7488DC06-AA35-44B7-9483-64CD492550D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27">
                      <a:extLst>
                        <a:ext uri="{FF2B5EF4-FFF2-40B4-BE49-F238E27FC236}">
                          <a16:creationId xmlns:a16="http://schemas.microsoft.com/office/drawing/2014/main" id="{885F3C8E-92D9-471D-BB59-32F1342D940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28">
                      <a:extLst>
                        <a:ext uri="{FF2B5EF4-FFF2-40B4-BE49-F238E27FC236}">
                          <a16:creationId xmlns:a16="http://schemas.microsoft.com/office/drawing/2014/main" id="{B0375D39-9754-44DB-A386-E77BD978BFE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29">
                      <a:extLst>
                        <a:ext uri="{FF2B5EF4-FFF2-40B4-BE49-F238E27FC236}">
                          <a16:creationId xmlns:a16="http://schemas.microsoft.com/office/drawing/2014/main" id="{7AEBCFFD-0727-4300-BD24-3E333E1B6B7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0">
                      <a:extLst>
                        <a:ext uri="{FF2B5EF4-FFF2-40B4-BE49-F238E27FC236}">
                          <a16:creationId xmlns:a16="http://schemas.microsoft.com/office/drawing/2014/main" id="{79416C9D-4BEF-47B8-AC5E-4D1356EBC44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31">
                      <a:extLst>
                        <a:ext uri="{FF2B5EF4-FFF2-40B4-BE49-F238E27FC236}">
                          <a16:creationId xmlns:a16="http://schemas.microsoft.com/office/drawing/2014/main" id="{8DA154E7-3B38-4D63-A39B-D4D9AA24A4D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4" name="Line 32">
                    <a:extLst>
                      <a:ext uri="{FF2B5EF4-FFF2-40B4-BE49-F238E27FC236}">
                        <a16:creationId xmlns:a16="http://schemas.microsoft.com/office/drawing/2014/main" id="{2833C19A-4795-40FD-9337-408F2A169FA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5" name="Line 33">
                    <a:extLst>
                      <a:ext uri="{FF2B5EF4-FFF2-40B4-BE49-F238E27FC236}">
                        <a16:creationId xmlns:a16="http://schemas.microsoft.com/office/drawing/2014/main" id="{5041355D-AD53-4161-9B09-48078F381A9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50" name="Text Box 34">
                <a:extLst>
                  <a:ext uri="{FF2B5EF4-FFF2-40B4-BE49-F238E27FC236}">
                    <a16:creationId xmlns:a16="http://schemas.microsoft.com/office/drawing/2014/main" id="{E82D5276-0A6F-444D-86A6-37E45E56E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3" y="2477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 dirty="0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el-GR" sz="1800" b="1" dirty="0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≤ 2</a:t>
                </a:r>
              </a:p>
            </p:txBody>
          </p:sp>
        </p:grpSp>
        <p:sp>
          <p:nvSpPr>
            <p:cNvPr id="245" name="Rectangle 166">
              <a:extLst>
                <a:ext uri="{FF2B5EF4-FFF2-40B4-BE49-F238E27FC236}">
                  <a16:creationId xmlns:a16="http://schemas.microsoft.com/office/drawing/2014/main" id="{C3B10809-6DCD-4033-98B0-8AFFCF349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780" y="4563411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40413BC-16B8-459E-8FBC-8B57B087F469}"/>
              </a:ext>
            </a:extLst>
          </p:cNvPr>
          <p:cNvGrpSpPr/>
          <p:nvPr/>
        </p:nvGrpSpPr>
        <p:grpSpPr>
          <a:xfrm>
            <a:off x="2688439" y="3584677"/>
            <a:ext cx="1992312" cy="2093913"/>
            <a:chOff x="2339555" y="3818874"/>
            <a:chExt cx="1992312" cy="2093913"/>
          </a:xfrm>
        </p:grpSpPr>
        <p:grpSp>
          <p:nvGrpSpPr>
            <p:cNvPr id="278" name="Group 65">
              <a:extLst>
                <a:ext uri="{FF2B5EF4-FFF2-40B4-BE49-F238E27FC236}">
                  <a16:creationId xmlns:a16="http://schemas.microsoft.com/office/drawing/2014/main" id="{B1B66CDE-D7B6-4533-9C2A-87318D9798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555" y="3818874"/>
              <a:ext cx="1992312" cy="2093913"/>
              <a:chOff x="3970" y="1388"/>
              <a:chExt cx="1255" cy="1319"/>
            </a:xfrm>
          </p:grpSpPr>
          <p:sp>
            <p:nvSpPr>
              <p:cNvPr id="280" name="Rectangle 66">
                <a:extLst>
                  <a:ext uri="{FF2B5EF4-FFF2-40B4-BE49-F238E27FC236}">
                    <a16:creationId xmlns:a16="http://schemas.microsoft.com/office/drawing/2014/main" id="{76CA4F49-872A-4B79-9C05-6613EB02A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8" y="1758"/>
                <a:ext cx="103" cy="31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81" name="Rectangle 67">
                <a:extLst>
                  <a:ext uri="{FF2B5EF4-FFF2-40B4-BE49-F238E27FC236}">
                    <a16:creationId xmlns:a16="http://schemas.microsoft.com/office/drawing/2014/main" id="{C50E607B-5B6E-484D-9137-7FE85E8A1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1859"/>
                <a:ext cx="308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282" name="Group 68">
                <a:extLst>
                  <a:ext uri="{FF2B5EF4-FFF2-40B4-BE49-F238E27FC236}">
                    <a16:creationId xmlns:a16="http://schemas.microsoft.com/office/drawing/2014/main" id="{05DA2DC7-E8DB-43C8-BB9F-167D90F76A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0" y="1388"/>
                <a:ext cx="1255" cy="1052"/>
                <a:chOff x="816" y="2678"/>
                <a:chExt cx="1255" cy="1052"/>
              </a:xfrm>
            </p:grpSpPr>
            <p:grpSp>
              <p:nvGrpSpPr>
                <p:cNvPr id="284" name="Group 69">
                  <a:extLst>
                    <a:ext uri="{FF2B5EF4-FFF2-40B4-BE49-F238E27FC236}">
                      <a16:creationId xmlns:a16="http://schemas.microsoft.com/office/drawing/2014/main" id="{DDB97EF1-D0B4-4C33-9ECD-440BFB92A1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299" name="Group 70">
                    <a:extLst>
                      <a:ext uri="{FF2B5EF4-FFF2-40B4-BE49-F238E27FC236}">
                        <a16:creationId xmlns:a16="http://schemas.microsoft.com/office/drawing/2014/main" id="{6CF31168-6CE3-45D5-9733-56FF4C2B7A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302" name="Line 71">
                      <a:extLst>
                        <a:ext uri="{FF2B5EF4-FFF2-40B4-BE49-F238E27FC236}">
                          <a16:creationId xmlns:a16="http://schemas.microsoft.com/office/drawing/2014/main" id="{973BE460-4B91-44EF-B7FF-3910B6AA8AC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2">
                      <a:extLst>
                        <a:ext uri="{FF2B5EF4-FFF2-40B4-BE49-F238E27FC236}">
                          <a16:creationId xmlns:a16="http://schemas.microsoft.com/office/drawing/2014/main" id="{B37C1CAE-BA93-4DDC-83FF-4A80E356578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3">
                      <a:extLst>
                        <a:ext uri="{FF2B5EF4-FFF2-40B4-BE49-F238E27FC236}">
                          <a16:creationId xmlns:a16="http://schemas.microsoft.com/office/drawing/2014/main" id="{9D65EB4F-8F55-4262-B6E1-389BBD19667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74">
                      <a:extLst>
                        <a:ext uri="{FF2B5EF4-FFF2-40B4-BE49-F238E27FC236}">
                          <a16:creationId xmlns:a16="http://schemas.microsoft.com/office/drawing/2014/main" id="{6BB5D8B7-8A2A-45A1-A5F9-3DDF905FD23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75">
                      <a:extLst>
                        <a:ext uri="{FF2B5EF4-FFF2-40B4-BE49-F238E27FC236}">
                          <a16:creationId xmlns:a16="http://schemas.microsoft.com/office/drawing/2014/main" id="{7204DE66-ADC4-44C2-A717-68A0E55D3A6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76">
                      <a:extLst>
                        <a:ext uri="{FF2B5EF4-FFF2-40B4-BE49-F238E27FC236}">
                          <a16:creationId xmlns:a16="http://schemas.microsoft.com/office/drawing/2014/main" id="{13D20792-CC96-4108-92BB-ED492A8ECC6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" name="Line 77">
                      <a:extLst>
                        <a:ext uri="{FF2B5EF4-FFF2-40B4-BE49-F238E27FC236}">
                          <a16:creationId xmlns:a16="http://schemas.microsoft.com/office/drawing/2014/main" id="{7CB585D8-C59B-4230-8ADD-C4E0836287A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Line 78">
                      <a:extLst>
                        <a:ext uri="{FF2B5EF4-FFF2-40B4-BE49-F238E27FC236}">
                          <a16:creationId xmlns:a16="http://schemas.microsoft.com/office/drawing/2014/main" id="{4FE692A9-8EDD-4D7E-915B-24513B2993A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0" name="Line 79">
                    <a:extLst>
                      <a:ext uri="{FF2B5EF4-FFF2-40B4-BE49-F238E27FC236}">
                        <a16:creationId xmlns:a16="http://schemas.microsoft.com/office/drawing/2014/main" id="{56A28E18-64F7-4B73-949E-B4D63EEE96B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1" name="Line 80">
                    <a:extLst>
                      <a:ext uri="{FF2B5EF4-FFF2-40B4-BE49-F238E27FC236}">
                        <a16:creationId xmlns:a16="http://schemas.microsoft.com/office/drawing/2014/main" id="{A087FD16-3C22-4ED7-8BFA-4488692ACCE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5" name="Group 81">
                  <a:extLst>
                    <a:ext uri="{FF2B5EF4-FFF2-40B4-BE49-F238E27FC236}">
                      <a16:creationId xmlns:a16="http://schemas.microsoft.com/office/drawing/2014/main" id="{6772924D-E5E8-46C3-93F1-608A9E9A0C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286" name="Group 82">
                    <a:extLst>
                      <a:ext uri="{FF2B5EF4-FFF2-40B4-BE49-F238E27FC236}">
                        <a16:creationId xmlns:a16="http://schemas.microsoft.com/office/drawing/2014/main" id="{682DE44C-E851-411E-93E4-E502857A7B6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289" name="Line 83">
                      <a:extLst>
                        <a:ext uri="{FF2B5EF4-FFF2-40B4-BE49-F238E27FC236}">
                          <a16:creationId xmlns:a16="http://schemas.microsoft.com/office/drawing/2014/main" id="{6E906AD8-F56A-4C83-8B56-BB046B3D0E6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84">
                      <a:extLst>
                        <a:ext uri="{FF2B5EF4-FFF2-40B4-BE49-F238E27FC236}">
                          <a16:creationId xmlns:a16="http://schemas.microsoft.com/office/drawing/2014/main" id="{29DD8608-59ED-487D-860A-24B02F4197E3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85">
                      <a:extLst>
                        <a:ext uri="{FF2B5EF4-FFF2-40B4-BE49-F238E27FC236}">
                          <a16:creationId xmlns:a16="http://schemas.microsoft.com/office/drawing/2014/main" id="{8908E8AB-0661-41E4-8E28-BDF4BFD60F5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86">
                      <a:extLst>
                        <a:ext uri="{FF2B5EF4-FFF2-40B4-BE49-F238E27FC236}">
                          <a16:creationId xmlns:a16="http://schemas.microsoft.com/office/drawing/2014/main" id="{E5CDBE02-1E68-4AEA-A9B0-217D8C9ED51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87">
                      <a:extLst>
                        <a:ext uri="{FF2B5EF4-FFF2-40B4-BE49-F238E27FC236}">
                          <a16:creationId xmlns:a16="http://schemas.microsoft.com/office/drawing/2014/main" id="{BEB7C055-C505-453F-B892-22A08FBD73E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88">
                      <a:extLst>
                        <a:ext uri="{FF2B5EF4-FFF2-40B4-BE49-F238E27FC236}">
                          <a16:creationId xmlns:a16="http://schemas.microsoft.com/office/drawing/2014/main" id="{1CC6A823-AF39-47E9-AECD-09143DC7208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89">
                      <a:extLst>
                        <a:ext uri="{FF2B5EF4-FFF2-40B4-BE49-F238E27FC236}">
                          <a16:creationId xmlns:a16="http://schemas.microsoft.com/office/drawing/2014/main" id="{008F6453-5A02-441E-BCD4-7F5707A29D1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90">
                      <a:extLst>
                        <a:ext uri="{FF2B5EF4-FFF2-40B4-BE49-F238E27FC236}">
                          <a16:creationId xmlns:a16="http://schemas.microsoft.com/office/drawing/2014/main" id="{500F327A-B557-404F-A06F-093269BCE3A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91">
                      <a:extLst>
                        <a:ext uri="{FF2B5EF4-FFF2-40B4-BE49-F238E27FC236}">
                          <a16:creationId xmlns:a16="http://schemas.microsoft.com/office/drawing/2014/main" id="{7579B56B-BB39-414E-8E68-41E652895D8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92">
                      <a:extLst>
                        <a:ext uri="{FF2B5EF4-FFF2-40B4-BE49-F238E27FC236}">
                          <a16:creationId xmlns:a16="http://schemas.microsoft.com/office/drawing/2014/main" id="{60EE5851-53A8-4D80-8403-9063769AFA0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7" name="Line 93">
                    <a:extLst>
                      <a:ext uri="{FF2B5EF4-FFF2-40B4-BE49-F238E27FC236}">
                        <a16:creationId xmlns:a16="http://schemas.microsoft.com/office/drawing/2014/main" id="{318D5411-964A-4CBD-83B3-3535C2D4EC8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8" name="Line 94">
                    <a:extLst>
                      <a:ext uri="{FF2B5EF4-FFF2-40B4-BE49-F238E27FC236}">
                        <a16:creationId xmlns:a16="http://schemas.microsoft.com/office/drawing/2014/main" id="{E89EF77E-CE28-490A-A09E-CE94B286C46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83" name="Text Box 95">
                <a:extLst>
                  <a:ext uri="{FF2B5EF4-FFF2-40B4-BE49-F238E27FC236}">
                    <a16:creationId xmlns:a16="http://schemas.microsoft.com/office/drawing/2014/main" id="{11CCB270-8CDC-4867-AA5A-8EAA66C372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2" y="2476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 dirty="0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el-GR" sz="1800" b="1" dirty="0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≤ 1</a:t>
                </a:r>
              </a:p>
            </p:txBody>
          </p:sp>
        </p:grpSp>
        <p:sp>
          <p:nvSpPr>
            <p:cNvPr id="279" name="Rectangle 167">
              <a:extLst>
                <a:ext uri="{FF2B5EF4-FFF2-40B4-BE49-F238E27FC236}">
                  <a16:creationId xmlns:a16="http://schemas.microsoft.com/office/drawing/2014/main" id="{232EFF03-7BED-4144-A8F4-171958B9F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480" y="4558649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3E33773-CB51-4804-94F6-37AEACF3480A}"/>
              </a:ext>
            </a:extLst>
          </p:cNvPr>
          <p:cNvGrpSpPr/>
          <p:nvPr/>
        </p:nvGrpSpPr>
        <p:grpSpPr>
          <a:xfrm>
            <a:off x="318519" y="3583089"/>
            <a:ext cx="1992313" cy="2103438"/>
            <a:chOff x="-247919" y="3815699"/>
            <a:chExt cx="1992313" cy="2103438"/>
          </a:xfrm>
        </p:grpSpPr>
        <p:grpSp>
          <p:nvGrpSpPr>
            <p:cNvPr id="311" name="Group 35">
              <a:extLst>
                <a:ext uri="{FF2B5EF4-FFF2-40B4-BE49-F238E27FC236}">
                  <a16:creationId xmlns:a16="http://schemas.microsoft.com/office/drawing/2014/main" id="{568ACB19-98C4-48FD-A6B7-6143F8CAE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47919" y="3815699"/>
              <a:ext cx="1992313" cy="1670050"/>
              <a:chOff x="468" y="1540"/>
              <a:chExt cx="1255" cy="1052"/>
            </a:xfrm>
          </p:grpSpPr>
          <p:sp>
            <p:nvSpPr>
              <p:cNvPr id="314" name="Rectangle 36">
                <a:extLst>
                  <a:ext uri="{FF2B5EF4-FFF2-40B4-BE49-F238E27FC236}">
                    <a16:creationId xmlns:a16="http://schemas.microsoft.com/office/drawing/2014/main" id="{79FD71F9-26D4-409E-9A1B-C2F911565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011"/>
                <a:ext cx="103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315" name="Group 37">
                <a:extLst>
                  <a:ext uri="{FF2B5EF4-FFF2-40B4-BE49-F238E27FC236}">
                    <a16:creationId xmlns:a16="http://schemas.microsoft.com/office/drawing/2014/main" id="{10CC579F-0A40-4184-A640-AB19AAE76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" y="1540"/>
                <a:ext cx="1255" cy="1052"/>
                <a:chOff x="816" y="2678"/>
                <a:chExt cx="1255" cy="1052"/>
              </a:xfrm>
            </p:grpSpPr>
            <p:grpSp>
              <p:nvGrpSpPr>
                <p:cNvPr id="316" name="Group 38">
                  <a:extLst>
                    <a:ext uri="{FF2B5EF4-FFF2-40B4-BE49-F238E27FC236}">
                      <a16:creationId xmlns:a16="http://schemas.microsoft.com/office/drawing/2014/main" id="{B7CEC557-F561-4052-83A1-ACF0A24F3B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331" name="Group 39">
                    <a:extLst>
                      <a:ext uri="{FF2B5EF4-FFF2-40B4-BE49-F238E27FC236}">
                        <a16:creationId xmlns:a16="http://schemas.microsoft.com/office/drawing/2014/main" id="{EAD1EAED-787A-4DB9-A58E-70507CD1F1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334" name="Line 40">
                      <a:extLst>
                        <a:ext uri="{FF2B5EF4-FFF2-40B4-BE49-F238E27FC236}">
                          <a16:creationId xmlns:a16="http://schemas.microsoft.com/office/drawing/2014/main" id="{0F804071-0619-4079-AAE4-202EA400BCD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Line 41">
                      <a:extLst>
                        <a:ext uri="{FF2B5EF4-FFF2-40B4-BE49-F238E27FC236}">
                          <a16:creationId xmlns:a16="http://schemas.microsoft.com/office/drawing/2014/main" id="{FF14B820-8EEB-4C2A-A730-6CD355F48383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Line 42">
                      <a:extLst>
                        <a:ext uri="{FF2B5EF4-FFF2-40B4-BE49-F238E27FC236}">
                          <a16:creationId xmlns:a16="http://schemas.microsoft.com/office/drawing/2014/main" id="{0388A86C-CED0-4EBD-AD49-1DCDF49A4F2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7" name="Line 43">
                      <a:extLst>
                        <a:ext uri="{FF2B5EF4-FFF2-40B4-BE49-F238E27FC236}">
                          <a16:creationId xmlns:a16="http://schemas.microsoft.com/office/drawing/2014/main" id="{304D9B1E-A5D6-4F6D-B876-7FDCB5B363D3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44">
                      <a:extLst>
                        <a:ext uri="{FF2B5EF4-FFF2-40B4-BE49-F238E27FC236}">
                          <a16:creationId xmlns:a16="http://schemas.microsoft.com/office/drawing/2014/main" id="{42831E95-AC39-4F79-B62C-0C0BE0D5953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" name="Line 45">
                      <a:extLst>
                        <a:ext uri="{FF2B5EF4-FFF2-40B4-BE49-F238E27FC236}">
                          <a16:creationId xmlns:a16="http://schemas.microsoft.com/office/drawing/2014/main" id="{1ADCD808-10B5-457E-A489-547921C8017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" name="Line 46">
                      <a:extLst>
                        <a:ext uri="{FF2B5EF4-FFF2-40B4-BE49-F238E27FC236}">
                          <a16:creationId xmlns:a16="http://schemas.microsoft.com/office/drawing/2014/main" id="{C5819511-D0B1-4833-8397-D7E5B3546CF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1" name="Line 47">
                      <a:extLst>
                        <a:ext uri="{FF2B5EF4-FFF2-40B4-BE49-F238E27FC236}">
                          <a16:creationId xmlns:a16="http://schemas.microsoft.com/office/drawing/2014/main" id="{DD9A3D5B-0DB0-4A02-8C5B-B7C8CDF4816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2" name="Line 48">
                    <a:extLst>
                      <a:ext uri="{FF2B5EF4-FFF2-40B4-BE49-F238E27FC236}">
                        <a16:creationId xmlns:a16="http://schemas.microsoft.com/office/drawing/2014/main" id="{7EF941D7-451C-4646-9578-002EA5523BF1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49">
                    <a:extLst>
                      <a:ext uri="{FF2B5EF4-FFF2-40B4-BE49-F238E27FC236}">
                        <a16:creationId xmlns:a16="http://schemas.microsoft.com/office/drawing/2014/main" id="{98D78178-2506-4240-9647-69E1A51ACB3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7" name="Group 50">
                  <a:extLst>
                    <a:ext uri="{FF2B5EF4-FFF2-40B4-BE49-F238E27FC236}">
                      <a16:creationId xmlns:a16="http://schemas.microsoft.com/office/drawing/2014/main" id="{B439CAA3-40B9-4606-8B1C-66DC2BA086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318" name="Group 51">
                    <a:extLst>
                      <a:ext uri="{FF2B5EF4-FFF2-40B4-BE49-F238E27FC236}">
                        <a16:creationId xmlns:a16="http://schemas.microsoft.com/office/drawing/2014/main" id="{85C139E5-743A-45A7-ADB4-90C1B56488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321" name="Line 52">
                      <a:extLst>
                        <a:ext uri="{FF2B5EF4-FFF2-40B4-BE49-F238E27FC236}">
                          <a16:creationId xmlns:a16="http://schemas.microsoft.com/office/drawing/2014/main" id="{721AEFF2-D012-448F-B0F6-B3E639468D4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2" name="Line 53">
                      <a:extLst>
                        <a:ext uri="{FF2B5EF4-FFF2-40B4-BE49-F238E27FC236}">
                          <a16:creationId xmlns:a16="http://schemas.microsoft.com/office/drawing/2014/main" id="{646F01EC-DA59-4C19-886B-F90DCF01710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3" name="Line 54">
                      <a:extLst>
                        <a:ext uri="{FF2B5EF4-FFF2-40B4-BE49-F238E27FC236}">
                          <a16:creationId xmlns:a16="http://schemas.microsoft.com/office/drawing/2014/main" id="{9B4257CA-0CE2-41C6-8679-819096002FE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Line 55">
                      <a:extLst>
                        <a:ext uri="{FF2B5EF4-FFF2-40B4-BE49-F238E27FC236}">
                          <a16:creationId xmlns:a16="http://schemas.microsoft.com/office/drawing/2014/main" id="{FE44D95C-6996-40C0-A739-C2018EAEEBA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5" name="Line 56">
                      <a:extLst>
                        <a:ext uri="{FF2B5EF4-FFF2-40B4-BE49-F238E27FC236}">
                          <a16:creationId xmlns:a16="http://schemas.microsoft.com/office/drawing/2014/main" id="{2E65CB2A-8FC4-403E-A841-AFBAADE38C7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Line 57">
                      <a:extLst>
                        <a:ext uri="{FF2B5EF4-FFF2-40B4-BE49-F238E27FC236}">
                          <a16:creationId xmlns:a16="http://schemas.microsoft.com/office/drawing/2014/main" id="{CC1BBC1B-3CDA-4997-A26D-E676AC9C180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Line 58">
                      <a:extLst>
                        <a:ext uri="{FF2B5EF4-FFF2-40B4-BE49-F238E27FC236}">
                          <a16:creationId xmlns:a16="http://schemas.microsoft.com/office/drawing/2014/main" id="{54BAD0BC-7DA8-4D1E-8D71-7697A2638E0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8" name="Line 59">
                      <a:extLst>
                        <a:ext uri="{FF2B5EF4-FFF2-40B4-BE49-F238E27FC236}">
                          <a16:creationId xmlns:a16="http://schemas.microsoft.com/office/drawing/2014/main" id="{F390C08C-AC43-4865-BB4B-0F493AC94ED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" name="Line 60">
                      <a:extLst>
                        <a:ext uri="{FF2B5EF4-FFF2-40B4-BE49-F238E27FC236}">
                          <a16:creationId xmlns:a16="http://schemas.microsoft.com/office/drawing/2014/main" id="{38F2DF30-63FD-49E8-AC44-97B1C9C0F83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Line 61">
                      <a:extLst>
                        <a:ext uri="{FF2B5EF4-FFF2-40B4-BE49-F238E27FC236}">
                          <a16:creationId xmlns:a16="http://schemas.microsoft.com/office/drawing/2014/main" id="{188EECE9-CE83-4337-8172-2148E4B9007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9" name="Line 62">
                    <a:extLst>
                      <a:ext uri="{FF2B5EF4-FFF2-40B4-BE49-F238E27FC236}">
                        <a16:creationId xmlns:a16="http://schemas.microsoft.com/office/drawing/2014/main" id="{52BFCA26-05C3-4721-8F80-85ECAB982A78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Line 63">
                    <a:extLst>
                      <a:ext uri="{FF2B5EF4-FFF2-40B4-BE49-F238E27FC236}">
                        <a16:creationId xmlns:a16="http://schemas.microsoft.com/office/drawing/2014/main" id="{6CA4B442-FEBE-4E57-850D-C3B16DAE15D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12" name="Text Box 64">
              <a:extLst>
                <a:ext uri="{FF2B5EF4-FFF2-40B4-BE49-F238E27FC236}">
                  <a16:creationId xmlns:a16="http://schemas.microsoft.com/office/drawing/2014/main" id="{7C42168B-4D45-4163-8382-64D8F4636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1" y="5552424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b="1" dirty="0">
                  <a:solidFill>
                    <a:srgbClr val="0000FF"/>
                  </a:solidFill>
                </a:rPr>
                <a:t>D</a:t>
              </a:r>
              <a:r>
                <a:rPr lang="en-US" altLang="el-GR" b="1" baseline="-25000" dirty="0">
                  <a:solidFill>
                    <a:srgbClr val="0000FF"/>
                  </a:solidFill>
                </a:rPr>
                <a:t>1</a:t>
              </a:r>
              <a:r>
                <a:rPr lang="en-US" altLang="el-GR" b="1" dirty="0">
                  <a:solidFill>
                    <a:srgbClr val="0000FF"/>
                  </a:solidFill>
                </a:rPr>
                <a:t>(p, q) </a:t>
              </a:r>
              <a:r>
                <a:rPr lang="en-US" altLang="el-GR" b="1" dirty="0">
                  <a:solidFill>
                    <a:srgbClr val="0000FF"/>
                  </a:solidFill>
                  <a:ea typeface="Arial" charset="0"/>
                  <a:cs typeface="Arial" charset="0"/>
                </a:rPr>
                <a:t>= 0</a:t>
              </a:r>
            </a:p>
          </p:txBody>
        </p:sp>
        <p:sp>
          <p:nvSpPr>
            <p:cNvPr id="313" name="Rectangle 168">
              <a:extLst>
                <a:ext uri="{FF2B5EF4-FFF2-40B4-BE49-F238E27FC236}">
                  <a16:creationId xmlns:a16="http://schemas.microsoft.com/office/drawing/2014/main" id="{E065DF77-37BC-4CD3-9D48-DD8E3AF6E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831" y="4563412"/>
              <a:ext cx="163513" cy="157162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0ED115D-AF5C-490C-8EED-E275AA225E90}"/>
              </a:ext>
            </a:extLst>
          </p:cNvPr>
          <p:cNvGrpSpPr/>
          <p:nvPr/>
        </p:nvGrpSpPr>
        <p:grpSpPr>
          <a:xfrm>
            <a:off x="7415873" y="3575848"/>
            <a:ext cx="1992313" cy="2093913"/>
            <a:chOff x="3517900" y="4486275"/>
            <a:chExt cx="1992313" cy="2093913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DC084E03-6353-4F92-9DAB-869BE997A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5065713"/>
              <a:ext cx="833437" cy="4968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44" name="Rectangle 8">
              <a:extLst>
                <a:ext uri="{FF2B5EF4-FFF2-40B4-BE49-F238E27FC236}">
                  <a16:creationId xmlns:a16="http://schemas.microsoft.com/office/drawing/2014/main" id="{D39C0AD3-51D7-47C6-A869-4F695287D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8" y="4900613"/>
              <a:ext cx="493712" cy="82073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45" name="Rectangle 9">
              <a:extLst>
                <a:ext uri="{FF2B5EF4-FFF2-40B4-BE49-F238E27FC236}">
                  <a16:creationId xmlns:a16="http://schemas.microsoft.com/office/drawing/2014/main" id="{B9687E6D-33DC-44E8-8885-2D8C3220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32338"/>
              <a:ext cx="163513" cy="115411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46" name="Rectangle 10">
              <a:extLst>
                <a:ext uri="{FF2B5EF4-FFF2-40B4-BE49-F238E27FC236}">
                  <a16:creationId xmlns:a16="http://schemas.microsoft.com/office/drawing/2014/main" id="{265CAEAA-E3B2-4540-B4DC-06F3E564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5238750"/>
              <a:ext cx="1158875" cy="15716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347" name="Group 132">
              <a:extLst>
                <a:ext uri="{FF2B5EF4-FFF2-40B4-BE49-F238E27FC236}">
                  <a16:creationId xmlns:a16="http://schemas.microsoft.com/office/drawing/2014/main" id="{9366EC7B-8CAC-4FEB-A8C9-28D0E1510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7900" y="4486275"/>
              <a:ext cx="1992313" cy="1670050"/>
              <a:chOff x="816" y="2678"/>
              <a:chExt cx="1255" cy="1052"/>
            </a:xfrm>
          </p:grpSpPr>
          <p:grpSp>
            <p:nvGrpSpPr>
              <p:cNvPr id="350" name="Group 133">
                <a:extLst>
                  <a:ext uri="{FF2B5EF4-FFF2-40B4-BE49-F238E27FC236}">
                    <a16:creationId xmlns:a16="http://schemas.microsoft.com/office/drawing/2014/main" id="{BE5F4466-7A05-432F-866C-A4761F4012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2730"/>
                <a:ext cx="1255" cy="940"/>
                <a:chOff x="816" y="2730"/>
                <a:chExt cx="1047" cy="940"/>
              </a:xfrm>
            </p:grpSpPr>
            <p:grpSp>
              <p:nvGrpSpPr>
                <p:cNvPr id="365" name="Group 134">
                  <a:extLst>
                    <a:ext uri="{FF2B5EF4-FFF2-40B4-BE49-F238E27FC236}">
                      <a16:creationId xmlns:a16="http://schemas.microsoft.com/office/drawing/2014/main" id="{40C566E0-DD0D-4C75-AE72-8A9235362D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2730"/>
                  <a:ext cx="1045" cy="731"/>
                  <a:chOff x="818" y="2730"/>
                  <a:chExt cx="1045" cy="731"/>
                </a:xfrm>
              </p:grpSpPr>
              <p:sp>
                <p:nvSpPr>
                  <p:cNvPr id="368" name="Line 135">
                    <a:extLst>
                      <a:ext uri="{FF2B5EF4-FFF2-40B4-BE49-F238E27FC236}">
                        <a16:creationId xmlns:a16="http://schemas.microsoft.com/office/drawing/2014/main" id="{1580793E-653D-468C-99AF-AAC81FE0112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73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9" name="Line 136">
                    <a:extLst>
                      <a:ext uri="{FF2B5EF4-FFF2-40B4-BE49-F238E27FC236}">
                        <a16:creationId xmlns:a16="http://schemas.microsoft.com/office/drawing/2014/main" id="{2DB1D890-3739-4E00-AEBC-6DC24B9EEA4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835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0" name="Line 137">
                    <a:extLst>
                      <a:ext uri="{FF2B5EF4-FFF2-40B4-BE49-F238E27FC236}">
                        <a16:creationId xmlns:a16="http://schemas.microsoft.com/office/drawing/2014/main" id="{6AC1244A-9EAB-4229-A6AB-B190AAFE161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939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1" name="Line 138">
                    <a:extLst>
                      <a:ext uri="{FF2B5EF4-FFF2-40B4-BE49-F238E27FC236}">
                        <a16:creationId xmlns:a16="http://schemas.microsoft.com/office/drawing/2014/main" id="{C3E123A2-5DDD-4EB2-BD7E-05902D50155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044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2" name="Line 139">
                    <a:extLst>
                      <a:ext uri="{FF2B5EF4-FFF2-40B4-BE49-F238E27FC236}">
                        <a16:creationId xmlns:a16="http://schemas.microsoft.com/office/drawing/2014/main" id="{12D1B2CE-E86E-40B7-9502-8329E36F283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148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40">
                    <a:extLst>
                      <a:ext uri="{FF2B5EF4-FFF2-40B4-BE49-F238E27FC236}">
                        <a16:creationId xmlns:a16="http://schemas.microsoft.com/office/drawing/2014/main" id="{F85F5C78-F35F-4B92-9E06-47B83E0883B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252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41">
                    <a:extLst>
                      <a:ext uri="{FF2B5EF4-FFF2-40B4-BE49-F238E27FC236}">
                        <a16:creationId xmlns:a16="http://schemas.microsoft.com/office/drawing/2014/main" id="{CF5C5DB3-DEA1-4B06-9A93-64550935367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357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5" name="Line 142">
                    <a:extLst>
                      <a:ext uri="{FF2B5EF4-FFF2-40B4-BE49-F238E27FC236}">
                        <a16:creationId xmlns:a16="http://schemas.microsoft.com/office/drawing/2014/main" id="{6FE92337-DD7D-4DED-9640-7A9B92565D4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461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6" name="Line 143">
                  <a:extLst>
                    <a:ext uri="{FF2B5EF4-FFF2-40B4-BE49-F238E27FC236}">
                      <a16:creationId xmlns:a16="http://schemas.microsoft.com/office/drawing/2014/main" id="{A99A2025-CBF0-4218-800D-1830E2D9E06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566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7" name="Line 144">
                  <a:extLst>
                    <a:ext uri="{FF2B5EF4-FFF2-40B4-BE49-F238E27FC236}">
                      <a16:creationId xmlns:a16="http://schemas.microsoft.com/office/drawing/2014/main" id="{9B909CF8-5757-451E-8EA8-81E8284A497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670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1" name="Group 145">
                <a:extLst>
                  <a:ext uri="{FF2B5EF4-FFF2-40B4-BE49-F238E27FC236}">
                    <a16:creationId xmlns:a16="http://schemas.microsoft.com/office/drawing/2014/main" id="{C7303922-1E04-4ECF-964F-C39F97737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" y="2678"/>
                <a:ext cx="1151" cy="1052"/>
                <a:chOff x="870" y="2678"/>
                <a:chExt cx="1151" cy="856"/>
              </a:xfrm>
            </p:grpSpPr>
            <p:grpSp>
              <p:nvGrpSpPr>
                <p:cNvPr id="352" name="Group 146">
                  <a:extLst>
                    <a:ext uri="{FF2B5EF4-FFF2-40B4-BE49-F238E27FC236}">
                      <a16:creationId xmlns:a16="http://schemas.microsoft.com/office/drawing/2014/main" id="{24B44B2F-7A59-47CA-B2F5-74B4283260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70" y="2678"/>
                  <a:ext cx="941" cy="855"/>
                  <a:chOff x="2521" y="8847"/>
                  <a:chExt cx="3258" cy="4240"/>
                </a:xfrm>
              </p:grpSpPr>
              <p:sp>
                <p:nvSpPr>
                  <p:cNvPr id="355" name="Line 147">
                    <a:extLst>
                      <a:ext uri="{FF2B5EF4-FFF2-40B4-BE49-F238E27FC236}">
                        <a16:creationId xmlns:a16="http://schemas.microsoft.com/office/drawing/2014/main" id="{7BE82B28-2AD0-4272-94C7-941BE19B1A9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2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Line 148">
                    <a:extLst>
                      <a:ext uri="{FF2B5EF4-FFF2-40B4-BE49-F238E27FC236}">
                        <a16:creationId xmlns:a16="http://schemas.microsoft.com/office/drawing/2014/main" id="{2BF11C7C-DB10-4E91-A659-919E2E222426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8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7" name="Line 149">
                    <a:extLst>
                      <a:ext uri="{FF2B5EF4-FFF2-40B4-BE49-F238E27FC236}">
                        <a16:creationId xmlns:a16="http://schemas.microsoft.com/office/drawing/2014/main" id="{3195C638-3B70-49B3-90D1-B27E84B96E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4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" name="Line 150">
                    <a:extLst>
                      <a:ext uri="{FF2B5EF4-FFF2-40B4-BE49-F238E27FC236}">
                        <a16:creationId xmlns:a16="http://schemas.microsoft.com/office/drawing/2014/main" id="{E6335526-B4FF-4BCB-895D-2098CCA70B9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60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9" name="Line 151">
                    <a:extLst>
                      <a:ext uri="{FF2B5EF4-FFF2-40B4-BE49-F238E27FC236}">
                        <a16:creationId xmlns:a16="http://schemas.microsoft.com/office/drawing/2014/main" id="{48F55B53-D494-4A49-890E-6EEA992357C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6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0" name="Line 152">
                    <a:extLst>
                      <a:ext uri="{FF2B5EF4-FFF2-40B4-BE49-F238E27FC236}">
                        <a16:creationId xmlns:a16="http://schemas.microsoft.com/office/drawing/2014/main" id="{CA532CCA-8588-4AA0-820C-4B55C3834106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3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1" name="Line 153">
                    <a:extLst>
                      <a:ext uri="{FF2B5EF4-FFF2-40B4-BE49-F238E27FC236}">
                        <a16:creationId xmlns:a16="http://schemas.microsoft.com/office/drawing/2014/main" id="{4B0726D2-BA90-40A1-8ED7-E59912B088E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69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2" name="Line 154">
                    <a:extLst>
                      <a:ext uri="{FF2B5EF4-FFF2-40B4-BE49-F238E27FC236}">
                        <a16:creationId xmlns:a16="http://schemas.microsoft.com/office/drawing/2014/main" id="{8956EA75-DA30-4EDF-AC4A-B0222E5195A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05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55">
                    <a:extLst>
                      <a:ext uri="{FF2B5EF4-FFF2-40B4-BE49-F238E27FC236}">
                        <a16:creationId xmlns:a16="http://schemas.microsoft.com/office/drawing/2014/main" id="{58EF8F20-4ED1-40E0-BCB2-A8DC7836A8C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41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56">
                    <a:extLst>
                      <a:ext uri="{FF2B5EF4-FFF2-40B4-BE49-F238E27FC236}">
                        <a16:creationId xmlns:a16="http://schemas.microsoft.com/office/drawing/2014/main" id="{307F742D-9A3C-40E3-A3DB-5DD00A03B96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77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3" name="Line 157">
                  <a:extLst>
                    <a:ext uri="{FF2B5EF4-FFF2-40B4-BE49-F238E27FC236}">
                      <a16:creationId xmlns:a16="http://schemas.microsoft.com/office/drawing/2014/main" id="{BF60B802-CE53-4E29-93F0-8DA627A820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917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" name="Line 158">
                  <a:extLst>
                    <a:ext uri="{FF2B5EF4-FFF2-40B4-BE49-F238E27FC236}">
                      <a16:creationId xmlns:a16="http://schemas.microsoft.com/office/drawing/2014/main" id="{6A09CEAD-036F-46B1-8712-7E87EBC3110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021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8" name="Text Box 160">
              <a:extLst>
                <a:ext uri="{FF2B5EF4-FFF2-40B4-BE49-F238E27FC236}">
                  <a16:creationId xmlns:a16="http://schemas.microsoft.com/office/drawing/2014/main" id="{A50DE893-0613-4D4C-9373-6A6D5AD25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700" y="6213475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</a:rPr>
                <a:t>1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3</a:t>
              </a:r>
            </a:p>
          </p:txBody>
        </p:sp>
        <p:sp>
          <p:nvSpPr>
            <p:cNvPr id="349" name="Rectangle 164">
              <a:extLst>
                <a:ext uri="{FF2B5EF4-FFF2-40B4-BE49-F238E27FC236}">
                  <a16:creationId xmlns:a16="http://schemas.microsoft.com/office/drawing/2014/main" id="{E3D8E09C-684C-42C8-BBD9-1672B68EF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713" y="5232400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48F8206-6DCD-4998-977B-BF6473032B4D}"/>
              </a:ext>
            </a:extLst>
          </p:cNvPr>
          <p:cNvGrpSpPr/>
          <p:nvPr/>
        </p:nvGrpSpPr>
        <p:grpSpPr>
          <a:xfrm>
            <a:off x="9764374" y="3585030"/>
            <a:ext cx="1992312" cy="2095500"/>
            <a:chOff x="6364288" y="4486275"/>
            <a:chExt cx="1992312" cy="2095500"/>
          </a:xfrm>
        </p:grpSpPr>
        <p:sp>
          <p:nvSpPr>
            <p:cNvPr id="377" name="Rectangle 2">
              <a:extLst>
                <a:ext uri="{FF2B5EF4-FFF2-40B4-BE49-F238E27FC236}">
                  <a16:creationId xmlns:a16="http://schemas.microsoft.com/office/drawing/2014/main" id="{C84FC1B6-E109-4361-8347-9752E8C7F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1663" y="4899025"/>
              <a:ext cx="823912" cy="8255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78" name="Rectangle 3">
              <a:extLst>
                <a:ext uri="{FF2B5EF4-FFF2-40B4-BE49-F238E27FC236}">
                  <a16:creationId xmlns:a16="http://schemas.microsoft.com/office/drawing/2014/main" id="{196D0485-9F12-4A10-943B-0BCE41755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975" y="5068888"/>
              <a:ext cx="1152525" cy="4968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79" name="Rectangle 4">
              <a:extLst>
                <a:ext uri="{FF2B5EF4-FFF2-40B4-BE49-F238E27FC236}">
                  <a16:creationId xmlns:a16="http://schemas.microsoft.com/office/drawing/2014/main" id="{431B6ACA-ED77-4010-9233-D6EBE47D1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6763" y="4732338"/>
              <a:ext cx="493712" cy="11620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80" name="Rectangle 5">
              <a:extLst>
                <a:ext uri="{FF2B5EF4-FFF2-40B4-BE49-F238E27FC236}">
                  <a16:creationId xmlns:a16="http://schemas.microsoft.com/office/drawing/2014/main" id="{A341CE9A-E855-4956-A641-EC5A176FE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863" y="4567238"/>
              <a:ext cx="163512" cy="149383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81" name="Rectangle 6">
              <a:extLst>
                <a:ext uri="{FF2B5EF4-FFF2-40B4-BE49-F238E27FC236}">
                  <a16:creationId xmlns:a16="http://schemas.microsoft.com/office/drawing/2014/main" id="{1B09FB1C-9116-4348-993D-0492273C8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8288" y="5237163"/>
              <a:ext cx="1493837" cy="15716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382" name="Group 105">
              <a:extLst>
                <a:ext uri="{FF2B5EF4-FFF2-40B4-BE49-F238E27FC236}">
                  <a16:creationId xmlns:a16="http://schemas.microsoft.com/office/drawing/2014/main" id="{1D78A38E-30F0-492F-96BA-3CBECAA03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4288" y="4486275"/>
              <a:ext cx="1992312" cy="1670050"/>
              <a:chOff x="816" y="2678"/>
              <a:chExt cx="1255" cy="1052"/>
            </a:xfrm>
          </p:grpSpPr>
          <p:grpSp>
            <p:nvGrpSpPr>
              <p:cNvPr id="385" name="Group 106">
                <a:extLst>
                  <a:ext uri="{FF2B5EF4-FFF2-40B4-BE49-F238E27FC236}">
                    <a16:creationId xmlns:a16="http://schemas.microsoft.com/office/drawing/2014/main" id="{B7AA6059-BACC-40DC-82A8-06D9C9191A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2730"/>
                <a:ext cx="1255" cy="940"/>
                <a:chOff x="816" y="2730"/>
                <a:chExt cx="1047" cy="940"/>
              </a:xfrm>
            </p:grpSpPr>
            <p:grpSp>
              <p:nvGrpSpPr>
                <p:cNvPr id="400" name="Group 107">
                  <a:extLst>
                    <a:ext uri="{FF2B5EF4-FFF2-40B4-BE49-F238E27FC236}">
                      <a16:creationId xmlns:a16="http://schemas.microsoft.com/office/drawing/2014/main" id="{A7F2DB7F-961F-4E7A-8E97-6CF4C7C636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2730"/>
                  <a:ext cx="1045" cy="731"/>
                  <a:chOff x="818" y="2730"/>
                  <a:chExt cx="1045" cy="731"/>
                </a:xfrm>
              </p:grpSpPr>
              <p:sp>
                <p:nvSpPr>
                  <p:cNvPr id="403" name="Line 108">
                    <a:extLst>
                      <a:ext uri="{FF2B5EF4-FFF2-40B4-BE49-F238E27FC236}">
                        <a16:creationId xmlns:a16="http://schemas.microsoft.com/office/drawing/2014/main" id="{64C36E23-95B3-41B3-99C0-1B6BC08C116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73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4" name="Line 109">
                    <a:extLst>
                      <a:ext uri="{FF2B5EF4-FFF2-40B4-BE49-F238E27FC236}">
                        <a16:creationId xmlns:a16="http://schemas.microsoft.com/office/drawing/2014/main" id="{39956FF1-7EF1-410F-B287-BFAC3BE5504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835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5" name="Line 110">
                    <a:extLst>
                      <a:ext uri="{FF2B5EF4-FFF2-40B4-BE49-F238E27FC236}">
                        <a16:creationId xmlns:a16="http://schemas.microsoft.com/office/drawing/2014/main" id="{AF179F8A-7E0C-492D-B521-F8E37FBBA2B8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939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6" name="Line 111">
                    <a:extLst>
                      <a:ext uri="{FF2B5EF4-FFF2-40B4-BE49-F238E27FC236}">
                        <a16:creationId xmlns:a16="http://schemas.microsoft.com/office/drawing/2014/main" id="{0FB44A78-936A-4647-A71E-0AE6156A4D5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044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7" name="Line 112">
                    <a:extLst>
                      <a:ext uri="{FF2B5EF4-FFF2-40B4-BE49-F238E27FC236}">
                        <a16:creationId xmlns:a16="http://schemas.microsoft.com/office/drawing/2014/main" id="{3FE65996-3674-49C9-B377-FCE13AB58D0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148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8" name="Line 113">
                    <a:extLst>
                      <a:ext uri="{FF2B5EF4-FFF2-40B4-BE49-F238E27FC236}">
                        <a16:creationId xmlns:a16="http://schemas.microsoft.com/office/drawing/2014/main" id="{311A9F70-674D-4614-B6D4-0F728E7F4C7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252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" name="Line 114">
                    <a:extLst>
                      <a:ext uri="{FF2B5EF4-FFF2-40B4-BE49-F238E27FC236}">
                        <a16:creationId xmlns:a16="http://schemas.microsoft.com/office/drawing/2014/main" id="{904566A4-2F0E-4513-9865-2981BB554E9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357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0" name="Line 115">
                    <a:extLst>
                      <a:ext uri="{FF2B5EF4-FFF2-40B4-BE49-F238E27FC236}">
                        <a16:creationId xmlns:a16="http://schemas.microsoft.com/office/drawing/2014/main" id="{124A3393-E920-4FFC-9520-A0C1FE1B7D3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461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1" name="Line 116">
                  <a:extLst>
                    <a:ext uri="{FF2B5EF4-FFF2-40B4-BE49-F238E27FC236}">
                      <a16:creationId xmlns:a16="http://schemas.microsoft.com/office/drawing/2014/main" id="{B0D0D3B3-F7A2-4412-B172-967BDF354D2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566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2" name="Line 117">
                  <a:extLst>
                    <a:ext uri="{FF2B5EF4-FFF2-40B4-BE49-F238E27FC236}">
                      <a16:creationId xmlns:a16="http://schemas.microsoft.com/office/drawing/2014/main" id="{2B02E2DC-C61C-4074-9F5F-790DF1DF03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670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6" name="Group 118">
                <a:extLst>
                  <a:ext uri="{FF2B5EF4-FFF2-40B4-BE49-F238E27FC236}">
                    <a16:creationId xmlns:a16="http://schemas.microsoft.com/office/drawing/2014/main" id="{07997087-48BA-44ED-A265-548026824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" y="2678"/>
                <a:ext cx="1151" cy="1052"/>
                <a:chOff x="870" y="2678"/>
                <a:chExt cx="1151" cy="856"/>
              </a:xfrm>
            </p:grpSpPr>
            <p:grpSp>
              <p:nvGrpSpPr>
                <p:cNvPr id="387" name="Group 119">
                  <a:extLst>
                    <a:ext uri="{FF2B5EF4-FFF2-40B4-BE49-F238E27FC236}">
                      <a16:creationId xmlns:a16="http://schemas.microsoft.com/office/drawing/2014/main" id="{D829283B-5F19-4CD7-9AC3-E16102086B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70" y="2678"/>
                  <a:ext cx="941" cy="855"/>
                  <a:chOff x="2521" y="8847"/>
                  <a:chExt cx="3258" cy="4240"/>
                </a:xfrm>
              </p:grpSpPr>
              <p:sp>
                <p:nvSpPr>
                  <p:cNvPr id="390" name="Line 120">
                    <a:extLst>
                      <a:ext uri="{FF2B5EF4-FFF2-40B4-BE49-F238E27FC236}">
                        <a16:creationId xmlns:a16="http://schemas.microsoft.com/office/drawing/2014/main" id="{B35186A7-AA0F-4FAD-A926-568180AB44B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2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1" name="Line 121">
                    <a:extLst>
                      <a:ext uri="{FF2B5EF4-FFF2-40B4-BE49-F238E27FC236}">
                        <a16:creationId xmlns:a16="http://schemas.microsoft.com/office/drawing/2014/main" id="{3DCFD983-F922-4AF5-A566-D6E6A7CE123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8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2" name="Line 122">
                    <a:extLst>
                      <a:ext uri="{FF2B5EF4-FFF2-40B4-BE49-F238E27FC236}">
                        <a16:creationId xmlns:a16="http://schemas.microsoft.com/office/drawing/2014/main" id="{153A5D3D-4AFC-44B0-BF73-6A999CAB32A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4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3" name="Line 123">
                    <a:extLst>
                      <a:ext uri="{FF2B5EF4-FFF2-40B4-BE49-F238E27FC236}">
                        <a16:creationId xmlns:a16="http://schemas.microsoft.com/office/drawing/2014/main" id="{3336F0CB-8E96-4BB0-B15A-984AE0436D7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60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4" name="Line 124">
                    <a:extLst>
                      <a:ext uri="{FF2B5EF4-FFF2-40B4-BE49-F238E27FC236}">
                        <a16:creationId xmlns:a16="http://schemas.microsoft.com/office/drawing/2014/main" id="{DC8791A7-CA8C-46A2-94E1-CFE6A33EC44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6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5" name="Line 125">
                    <a:extLst>
                      <a:ext uri="{FF2B5EF4-FFF2-40B4-BE49-F238E27FC236}">
                        <a16:creationId xmlns:a16="http://schemas.microsoft.com/office/drawing/2014/main" id="{096BE9E7-6C0B-48E2-8F25-E7C353DE6CA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3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6" name="Line 126">
                    <a:extLst>
                      <a:ext uri="{FF2B5EF4-FFF2-40B4-BE49-F238E27FC236}">
                        <a16:creationId xmlns:a16="http://schemas.microsoft.com/office/drawing/2014/main" id="{F70DF3E3-5506-425D-B6DD-BC03CB057BD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69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7" name="Line 127">
                    <a:extLst>
                      <a:ext uri="{FF2B5EF4-FFF2-40B4-BE49-F238E27FC236}">
                        <a16:creationId xmlns:a16="http://schemas.microsoft.com/office/drawing/2014/main" id="{0FE1B23A-E8EF-4065-A8DE-8AE7ED4E267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05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8" name="Line 128">
                    <a:extLst>
                      <a:ext uri="{FF2B5EF4-FFF2-40B4-BE49-F238E27FC236}">
                        <a16:creationId xmlns:a16="http://schemas.microsoft.com/office/drawing/2014/main" id="{2CF9AAF8-E17A-4B38-89DB-626A6CDF5A9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41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9" name="Line 129">
                    <a:extLst>
                      <a:ext uri="{FF2B5EF4-FFF2-40B4-BE49-F238E27FC236}">
                        <a16:creationId xmlns:a16="http://schemas.microsoft.com/office/drawing/2014/main" id="{D5C306BE-B64C-49FF-9763-2B4D49BF577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77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8" name="Line 130">
                  <a:extLst>
                    <a:ext uri="{FF2B5EF4-FFF2-40B4-BE49-F238E27FC236}">
                      <a16:creationId xmlns:a16="http://schemas.microsoft.com/office/drawing/2014/main" id="{C369A260-2127-4985-8C11-2CA01857E26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917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" name="Line 131">
                  <a:extLst>
                    <a:ext uri="{FF2B5EF4-FFF2-40B4-BE49-F238E27FC236}">
                      <a16:creationId xmlns:a16="http://schemas.microsoft.com/office/drawing/2014/main" id="{0219FAF2-8732-4CA5-A76E-4E1DB049C10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021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83" name="Text Box 159">
              <a:extLst>
                <a:ext uri="{FF2B5EF4-FFF2-40B4-BE49-F238E27FC236}">
                  <a16:creationId xmlns:a16="http://schemas.microsoft.com/office/drawing/2014/main" id="{CC5CEB8D-82E6-4096-BBB7-B75721102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1788" y="6215063"/>
              <a:ext cx="15367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</a:rPr>
                <a:t>1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4</a:t>
              </a:r>
            </a:p>
          </p:txBody>
        </p:sp>
        <p:sp>
          <p:nvSpPr>
            <p:cNvPr id="384" name="Rectangle 163">
              <a:extLst>
                <a:ext uri="{FF2B5EF4-FFF2-40B4-BE49-F238E27FC236}">
                  <a16:creationId xmlns:a16="http://schemas.microsoft.com/office/drawing/2014/main" id="{067B0F5A-C50B-4C92-B727-561A5DED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750" y="5229225"/>
              <a:ext cx="163513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73326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Απόσταση σκακιέρας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1A68D3B-AA8C-4AA7-952A-8B43497AA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</p:spPr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1A68D3B-AA8C-4AA7-952A-8B43497AA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4983" y="2646364"/>
                <a:ext cx="9833548" cy="8472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63">
                <a:extLst>
                  <a:ext uri="{FF2B5EF4-FFF2-40B4-BE49-F238E27FC236}">
                    <a16:creationId xmlns:a16="http://schemas.microsoft.com/office/drawing/2014/main" id="{6E649A76-268F-414E-B75E-685593D25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378" y="6286410"/>
                <a:ext cx="1207561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None/>
                </a:pPr>
                <a:r>
                  <a:rPr lang="el-GR" altLang="el-GR" sz="2000" dirty="0">
                    <a:solidFill>
                      <a:srgbClr val="003300"/>
                    </a:solidFill>
                  </a:rPr>
                  <a:t>Τετραγωνικές γειτονιές γύρω από το </a:t>
                </a:r>
                <a:r>
                  <a:rPr lang="en-US" altLang="el-GR" sz="2000" dirty="0">
                    <a:solidFill>
                      <a:srgbClr val="003300"/>
                    </a:solidFill>
                  </a:rPr>
                  <a:t>pixel p </a:t>
                </a:r>
                <a:r>
                  <a:rPr lang="el-GR" altLang="el-GR" sz="2000" dirty="0">
                    <a:solidFill>
                      <a:srgbClr val="003300"/>
                    </a:solidFill>
                  </a:rPr>
                  <a:t>για διάφορα </a:t>
                </a:r>
                <a:r>
                  <a:rPr lang="en-US" altLang="el-GR" sz="2000" dirty="0">
                    <a:solidFill>
                      <a:srgbClr val="003300"/>
                    </a:solidFill>
                  </a:rPr>
                  <a:t>R: </a:t>
                </a:r>
                <a:r>
                  <a:rPr lang="en-US" altLang="el-GR" sz="2000" b="1" dirty="0"/>
                  <a:t>  </a:t>
                </a:r>
                <a14:m>
                  <m:oMath xmlns:m="http://schemas.openxmlformats.org/officeDocument/2006/math">
                    <m:r>
                      <a:rPr lang="en-US" alt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el-GR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≤ </m:t>
                    </m:r>
                    <m:r>
                      <a:rPr lang="en-US" altLang="el-GR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</m:oMath>
                </a14:m>
                <a:endParaRPr lang="en-US" altLang="el-GR" sz="2000" b="1" i="1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Box 163">
                <a:extLst>
                  <a:ext uri="{FF2B5EF4-FFF2-40B4-BE49-F238E27FC236}">
                    <a16:creationId xmlns:a16="http://schemas.microsoft.com/office/drawing/2014/main" id="{6E649A76-268F-414E-B75E-685593D2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78" y="6286410"/>
                <a:ext cx="12075615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A716660-7778-4DC1-A71B-05FF7A4F04AF}"/>
              </a:ext>
            </a:extLst>
          </p:cNvPr>
          <p:cNvGrpSpPr/>
          <p:nvPr/>
        </p:nvGrpSpPr>
        <p:grpSpPr>
          <a:xfrm>
            <a:off x="302477" y="3583089"/>
            <a:ext cx="1992313" cy="2103438"/>
            <a:chOff x="-247919" y="3815699"/>
            <a:chExt cx="1992313" cy="2103438"/>
          </a:xfrm>
        </p:grpSpPr>
        <p:grpSp>
          <p:nvGrpSpPr>
            <p:cNvPr id="147" name="Group 35">
              <a:extLst>
                <a:ext uri="{FF2B5EF4-FFF2-40B4-BE49-F238E27FC236}">
                  <a16:creationId xmlns:a16="http://schemas.microsoft.com/office/drawing/2014/main" id="{C4891D0D-FD57-4E3E-AC87-C12A4540A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47919" y="3815699"/>
              <a:ext cx="1992313" cy="1670050"/>
              <a:chOff x="468" y="1540"/>
              <a:chExt cx="1255" cy="1052"/>
            </a:xfrm>
          </p:grpSpPr>
          <p:sp>
            <p:nvSpPr>
              <p:cNvPr id="150" name="Rectangle 36">
                <a:extLst>
                  <a:ext uri="{FF2B5EF4-FFF2-40B4-BE49-F238E27FC236}">
                    <a16:creationId xmlns:a16="http://schemas.microsoft.com/office/drawing/2014/main" id="{02BCDCD2-2324-4023-A876-2F369396A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011"/>
                <a:ext cx="103" cy="9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151" name="Group 37">
                <a:extLst>
                  <a:ext uri="{FF2B5EF4-FFF2-40B4-BE49-F238E27FC236}">
                    <a16:creationId xmlns:a16="http://schemas.microsoft.com/office/drawing/2014/main" id="{2FCF50AD-62B0-4E07-BEC7-3146330C49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" y="1540"/>
                <a:ext cx="1255" cy="1052"/>
                <a:chOff x="816" y="2678"/>
                <a:chExt cx="1255" cy="1052"/>
              </a:xfrm>
            </p:grpSpPr>
            <p:grpSp>
              <p:nvGrpSpPr>
                <p:cNvPr id="152" name="Group 38">
                  <a:extLst>
                    <a:ext uri="{FF2B5EF4-FFF2-40B4-BE49-F238E27FC236}">
                      <a16:creationId xmlns:a16="http://schemas.microsoft.com/office/drawing/2014/main" id="{9C1BE7E8-2A63-4EB3-91C4-FDF4AEC304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167" name="Group 39">
                    <a:extLst>
                      <a:ext uri="{FF2B5EF4-FFF2-40B4-BE49-F238E27FC236}">
                        <a16:creationId xmlns:a16="http://schemas.microsoft.com/office/drawing/2014/main" id="{56B4F462-B74D-4695-8297-74B70B102A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170" name="Line 40">
                      <a:extLst>
                        <a:ext uri="{FF2B5EF4-FFF2-40B4-BE49-F238E27FC236}">
                          <a16:creationId xmlns:a16="http://schemas.microsoft.com/office/drawing/2014/main" id="{AA49A005-16F3-414C-83BE-47C74EB0FE3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Line 41">
                      <a:extLst>
                        <a:ext uri="{FF2B5EF4-FFF2-40B4-BE49-F238E27FC236}">
                          <a16:creationId xmlns:a16="http://schemas.microsoft.com/office/drawing/2014/main" id="{A04E3173-B846-4A89-A77A-F73AC9C0E17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2" name="Line 42">
                      <a:extLst>
                        <a:ext uri="{FF2B5EF4-FFF2-40B4-BE49-F238E27FC236}">
                          <a16:creationId xmlns:a16="http://schemas.microsoft.com/office/drawing/2014/main" id="{47C0E7E4-CB88-4494-9323-34212E0D7EF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3" name="Line 43">
                      <a:extLst>
                        <a:ext uri="{FF2B5EF4-FFF2-40B4-BE49-F238E27FC236}">
                          <a16:creationId xmlns:a16="http://schemas.microsoft.com/office/drawing/2014/main" id="{4A5D1615-69FC-4ECF-81A8-0F027FD0094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Line 44">
                      <a:extLst>
                        <a:ext uri="{FF2B5EF4-FFF2-40B4-BE49-F238E27FC236}">
                          <a16:creationId xmlns:a16="http://schemas.microsoft.com/office/drawing/2014/main" id="{FE8625D4-DC3D-464C-8FC0-811F17D9982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45">
                      <a:extLst>
                        <a:ext uri="{FF2B5EF4-FFF2-40B4-BE49-F238E27FC236}">
                          <a16:creationId xmlns:a16="http://schemas.microsoft.com/office/drawing/2014/main" id="{9EA73BA3-FE4C-4800-9E6B-38AD6EA7B31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Line 46">
                      <a:extLst>
                        <a:ext uri="{FF2B5EF4-FFF2-40B4-BE49-F238E27FC236}">
                          <a16:creationId xmlns:a16="http://schemas.microsoft.com/office/drawing/2014/main" id="{3CB404C6-37D4-45F9-8CA0-16A41884FD3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Line 47">
                      <a:extLst>
                        <a:ext uri="{FF2B5EF4-FFF2-40B4-BE49-F238E27FC236}">
                          <a16:creationId xmlns:a16="http://schemas.microsoft.com/office/drawing/2014/main" id="{D8EA4216-5891-481D-80AB-0F7EA42DC93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8" name="Line 48">
                    <a:extLst>
                      <a:ext uri="{FF2B5EF4-FFF2-40B4-BE49-F238E27FC236}">
                        <a16:creationId xmlns:a16="http://schemas.microsoft.com/office/drawing/2014/main" id="{7845FBB2-2010-49B5-A301-C4E50567DC2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Line 49">
                    <a:extLst>
                      <a:ext uri="{FF2B5EF4-FFF2-40B4-BE49-F238E27FC236}">
                        <a16:creationId xmlns:a16="http://schemas.microsoft.com/office/drawing/2014/main" id="{48088DF9-E469-402D-B3D6-2B911884088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" name="Group 50">
                  <a:extLst>
                    <a:ext uri="{FF2B5EF4-FFF2-40B4-BE49-F238E27FC236}">
                      <a16:creationId xmlns:a16="http://schemas.microsoft.com/office/drawing/2014/main" id="{6A430DB8-D0E6-40B1-A2AE-BC41FBA691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154" name="Group 51">
                    <a:extLst>
                      <a:ext uri="{FF2B5EF4-FFF2-40B4-BE49-F238E27FC236}">
                        <a16:creationId xmlns:a16="http://schemas.microsoft.com/office/drawing/2014/main" id="{388A51AE-7681-4A95-A48F-30E3BF56FD2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157" name="Line 52">
                      <a:extLst>
                        <a:ext uri="{FF2B5EF4-FFF2-40B4-BE49-F238E27FC236}">
                          <a16:creationId xmlns:a16="http://schemas.microsoft.com/office/drawing/2014/main" id="{D23D7822-F059-4FE9-9D6E-470765F6A42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8" name="Line 53">
                      <a:extLst>
                        <a:ext uri="{FF2B5EF4-FFF2-40B4-BE49-F238E27FC236}">
                          <a16:creationId xmlns:a16="http://schemas.microsoft.com/office/drawing/2014/main" id="{1F23DA42-C022-4420-AD8C-56C22375B14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9" name="Line 54">
                      <a:extLst>
                        <a:ext uri="{FF2B5EF4-FFF2-40B4-BE49-F238E27FC236}">
                          <a16:creationId xmlns:a16="http://schemas.microsoft.com/office/drawing/2014/main" id="{00BDE9F0-5A9C-4228-B801-E2C5D7790CA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55">
                      <a:extLst>
                        <a:ext uri="{FF2B5EF4-FFF2-40B4-BE49-F238E27FC236}">
                          <a16:creationId xmlns:a16="http://schemas.microsoft.com/office/drawing/2014/main" id="{9F375AAC-8E89-46E4-88EC-CBC6F00CB9F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56">
                      <a:extLst>
                        <a:ext uri="{FF2B5EF4-FFF2-40B4-BE49-F238E27FC236}">
                          <a16:creationId xmlns:a16="http://schemas.microsoft.com/office/drawing/2014/main" id="{CA5801A9-4A71-45EE-A421-7F61D5CB8E8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57">
                      <a:extLst>
                        <a:ext uri="{FF2B5EF4-FFF2-40B4-BE49-F238E27FC236}">
                          <a16:creationId xmlns:a16="http://schemas.microsoft.com/office/drawing/2014/main" id="{556906DB-33CA-4862-91FF-6949A2EC7EE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Line 58">
                      <a:extLst>
                        <a:ext uri="{FF2B5EF4-FFF2-40B4-BE49-F238E27FC236}">
                          <a16:creationId xmlns:a16="http://schemas.microsoft.com/office/drawing/2014/main" id="{71F1D8F9-EC82-4F3A-8FA4-E4FD124DC1E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Line 59">
                      <a:extLst>
                        <a:ext uri="{FF2B5EF4-FFF2-40B4-BE49-F238E27FC236}">
                          <a16:creationId xmlns:a16="http://schemas.microsoft.com/office/drawing/2014/main" id="{24356F47-A643-46A5-8E52-ACA834F95DA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Line 60">
                      <a:extLst>
                        <a:ext uri="{FF2B5EF4-FFF2-40B4-BE49-F238E27FC236}">
                          <a16:creationId xmlns:a16="http://schemas.microsoft.com/office/drawing/2014/main" id="{DFAAC261-09AA-4FE9-93D7-59C8D618C1F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Line 61">
                      <a:extLst>
                        <a:ext uri="{FF2B5EF4-FFF2-40B4-BE49-F238E27FC236}">
                          <a16:creationId xmlns:a16="http://schemas.microsoft.com/office/drawing/2014/main" id="{CF5B5849-3241-4B1A-90CA-656895DD227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5" name="Line 62">
                    <a:extLst>
                      <a:ext uri="{FF2B5EF4-FFF2-40B4-BE49-F238E27FC236}">
                        <a16:creationId xmlns:a16="http://schemas.microsoft.com/office/drawing/2014/main" id="{4A79B8B7-3EAD-4B94-BC16-4A06E66E533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Line 63">
                    <a:extLst>
                      <a:ext uri="{FF2B5EF4-FFF2-40B4-BE49-F238E27FC236}">
                        <a16:creationId xmlns:a16="http://schemas.microsoft.com/office/drawing/2014/main" id="{60BDB676-61A3-461E-A0C1-9ABC2880350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48" name="Text Box 64">
              <a:extLst>
                <a:ext uri="{FF2B5EF4-FFF2-40B4-BE49-F238E27FC236}">
                  <a16:creationId xmlns:a16="http://schemas.microsoft.com/office/drawing/2014/main" id="{F340EB94-4596-4EB1-92BB-EB577795C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1" y="5552424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l-GR" b="1">
                  <a:solidFill>
                    <a:srgbClr val="0000FF"/>
                  </a:solidFill>
                </a:rPr>
                <a:t>D</a:t>
              </a:r>
              <a:r>
                <a:rPr lang="en-US" altLang="el-GR" b="1" baseline="-25000">
                  <a:solidFill>
                    <a:srgbClr val="0000FF"/>
                  </a:solidFill>
                </a:rPr>
                <a:t>2</a:t>
              </a:r>
              <a:r>
                <a:rPr lang="en-US" altLang="el-GR" b="1">
                  <a:solidFill>
                    <a:srgbClr val="0000FF"/>
                  </a:solidFill>
                </a:rPr>
                <a:t>(p, q) </a:t>
              </a:r>
              <a:r>
                <a:rPr lang="en-US" altLang="el-GR" b="1">
                  <a:solidFill>
                    <a:srgbClr val="0000FF"/>
                  </a:solidFill>
                  <a:ea typeface="Arial" charset="0"/>
                  <a:cs typeface="Arial" charset="0"/>
                </a:rPr>
                <a:t>= 0</a:t>
              </a:r>
            </a:p>
          </p:txBody>
        </p:sp>
        <p:sp>
          <p:nvSpPr>
            <p:cNvPr id="149" name="Rectangle 168">
              <a:extLst>
                <a:ext uri="{FF2B5EF4-FFF2-40B4-BE49-F238E27FC236}">
                  <a16:creationId xmlns:a16="http://schemas.microsoft.com/office/drawing/2014/main" id="{3B76D4E7-AED9-4D62-873A-F0881E5B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831" y="4563412"/>
              <a:ext cx="163513" cy="157162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3ED4F2A-ED59-4643-9071-BB8623A5D8FC}"/>
              </a:ext>
            </a:extLst>
          </p:cNvPr>
          <p:cNvGrpSpPr/>
          <p:nvPr/>
        </p:nvGrpSpPr>
        <p:grpSpPr>
          <a:xfrm>
            <a:off x="2670078" y="3587343"/>
            <a:ext cx="1992313" cy="2093913"/>
            <a:chOff x="6369050" y="2203450"/>
            <a:chExt cx="1992313" cy="2093913"/>
          </a:xfrm>
        </p:grpSpPr>
        <p:grpSp>
          <p:nvGrpSpPr>
            <p:cNvPr id="210" name="Group 73">
              <a:extLst>
                <a:ext uri="{FF2B5EF4-FFF2-40B4-BE49-F238E27FC236}">
                  <a16:creationId xmlns:a16="http://schemas.microsoft.com/office/drawing/2014/main" id="{75226613-0BB5-4393-AF4B-BBB99D754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9050" y="2203450"/>
              <a:ext cx="1992313" cy="2093913"/>
              <a:chOff x="3970" y="1388"/>
              <a:chExt cx="1255" cy="1319"/>
            </a:xfrm>
          </p:grpSpPr>
          <p:sp>
            <p:nvSpPr>
              <p:cNvPr id="212" name="Rectangle 74">
                <a:extLst>
                  <a:ext uri="{FF2B5EF4-FFF2-40B4-BE49-F238E27FC236}">
                    <a16:creationId xmlns:a16="http://schemas.microsoft.com/office/drawing/2014/main" id="{ED0874C0-8E6E-4CA9-A439-E2F11E03A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8" y="1758"/>
                <a:ext cx="103" cy="31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13" name="Rectangle 75">
                <a:extLst>
                  <a:ext uri="{FF2B5EF4-FFF2-40B4-BE49-F238E27FC236}">
                    <a16:creationId xmlns:a16="http://schemas.microsoft.com/office/drawing/2014/main" id="{D7BC5F22-41E4-4470-AE88-F9EB8068B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1757"/>
                <a:ext cx="308" cy="307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214" name="Group 76">
                <a:extLst>
                  <a:ext uri="{FF2B5EF4-FFF2-40B4-BE49-F238E27FC236}">
                    <a16:creationId xmlns:a16="http://schemas.microsoft.com/office/drawing/2014/main" id="{AAAF73E0-195E-412E-9ECA-93370BD37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0" y="1388"/>
                <a:ext cx="1255" cy="1052"/>
                <a:chOff x="816" y="2678"/>
                <a:chExt cx="1255" cy="1052"/>
              </a:xfrm>
            </p:grpSpPr>
            <p:grpSp>
              <p:nvGrpSpPr>
                <p:cNvPr id="216" name="Group 77">
                  <a:extLst>
                    <a:ext uri="{FF2B5EF4-FFF2-40B4-BE49-F238E27FC236}">
                      <a16:creationId xmlns:a16="http://schemas.microsoft.com/office/drawing/2014/main" id="{1CBE3AE4-1C76-460C-88CE-B7EF257C72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231" name="Group 78">
                    <a:extLst>
                      <a:ext uri="{FF2B5EF4-FFF2-40B4-BE49-F238E27FC236}">
                        <a16:creationId xmlns:a16="http://schemas.microsoft.com/office/drawing/2014/main" id="{B5D389FB-7509-41D4-B0B5-74F53BCEAF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234" name="Line 79">
                      <a:extLst>
                        <a:ext uri="{FF2B5EF4-FFF2-40B4-BE49-F238E27FC236}">
                          <a16:creationId xmlns:a16="http://schemas.microsoft.com/office/drawing/2014/main" id="{7071D2CE-8442-4DE1-B7C8-55A2B51790E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Line 80">
                      <a:extLst>
                        <a:ext uri="{FF2B5EF4-FFF2-40B4-BE49-F238E27FC236}">
                          <a16:creationId xmlns:a16="http://schemas.microsoft.com/office/drawing/2014/main" id="{5B9D7235-8BCD-482C-B41A-FE75EE62F75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Line 81">
                      <a:extLst>
                        <a:ext uri="{FF2B5EF4-FFF2-40B4-BE49-F238E27FC236}">
                          <a16:creationId xmlns:a16="http://schemas.microsoft.com/office/drawing/2014/main" id="{6FF10563-3BA0-43C7-A75B-1AE1ABB1B74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7" name="Line 82">
                      <a:extLst>
                        <a:ext uri="{FF2B5EF4-FFF2-40B4-BE49-F238E27FC236}">
                          <a16:creationId xmlns:a16="http://schemas.microsoft.com/office/drawing/2014/main" id="{987F9376-AE10-49AB-B239-69692D2920C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Line 83">
                      <a:extLst>
                        <a:ext uri="{FF2B5EF4-FFF2-40B4-BE49-F238E27FC236}">
                          <a16:creationId xmlns:a16="http://schemas.microsoft.com/office/drawing/2014/main" id="{FC317A44-3F8D-4826-9608-CFDE31F7F33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9" name="Line 84">
                      <a:extLst>
                        <a:ext uri="{FF2B5EF4-FFF2-40B4-BE49-F238E27FC236}">
                          <a16:creationId xmlns:a16="http://schemas.microsoft.com/office/drawing/2014/main" id="{995D7C64-0418-4DAE-A4C9-0D1CC3B9EC0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0" name="Line 85">
                      <a:extLst>
                        <a:ext uri="{FF2B5EF4-FFF2-40B4-BE49-F238E27FC236}">
                          <a16:creationId xmlns:a16="http://schemas.microsoft.com/office/drawing/2014/main" id="{DC7A12AF-E220-4331-86A7-36BBA704D67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1" name="Line 86">
                      <a:extLst>
                        <a:ext uri="{FF2B5EF4-FFF2-40B4-BE49-F238E27FC236}">
                          <a16:creationId xmlns:a16="http://schemas.microsoft.com/office/drawing/2014/main" id="{20C00B2C-DB83-4175-B641-CD094379DDC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2" name="Line 87">
                    <a:extLst>
                      <a:ext uri="{FF2B5EF4-FFF2-40B4-BE49-F238E27FC236}">
                        <a16:creationId xmlns:a16="http://schemas.microsoft.com/office/drawing/2014/main" id="{D176D825-DB5B-4CC5-905B-07092253D97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3" name="Line 88">
                    <a:extLst>
                      <a:ext uri="{FF2B5EF4-FFF2-40B4-BE49-F238E27FC236}">
                        <a16:creationId xmlns:a16="http://schemas.microsoft.com/office/drawing/2014/main" id="{8404ED5B-B198-453F-92CD-F5725DBDF90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7" name="Group 89">
                  <a:extLst>
                    <a:ext uri="{FF2B5EF4-FFF2-40B4-BE49-F238E27FC236}">
                      <a16:creationId xmlns:a16="http://schemas.microsoft.com/office/drawing/2014/main" id="{A75470C7-2C5E-4CA4-8123-2FED6C19B1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218" name="Group 90">
                    <a:extLst>
                      <a:ext uri="{FF2B5EF4-FFF2-40B4-BE49-F238E27FC236}">
                        <a16:creationId xmlns:a16="http://schemas.microsoft.com/office/drawing/2014/main" id="{C8FC25E0-00F8-4BBA-A072-FE1AAAC0D7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221" name="Line 91">
                      <a:extLst>
                        <a:ext uri="{FF2B5EF4-FFF2-40B4-BE49-F238E27FC236}">
                          <a16:creationId xmlns:a16="http://schemas.microsoft.com/office/drawing/2014/main" id="{B7272B1E-CB3F-4ABA-BC13-283CD67A2C6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Line 92">
                      <a:extLst>
                        <a:ext uri="{FF2B5EF4-FFF2-40B4-BE49-F238E27FC236}">
                          <a16:creationId xmlns:a16="http://schemas.microsoft.com/office/drawing/2014/main" id="{1BCCE073-772B-4E77-B093-77FADC48D75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Line 93">
                      <a:extLst>
                        <a:ext uri="{FF2B5EF4-FFF2-40B4-BE49-F238E27FC236}">
                          <a16:creationId xmlns:a16="http://schemas.microsoft.com/office/drawing/2014/main" id="{CE313078-CBB8-4E89-BEFE-EF1A467740B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Line 94">
                      <a:extLst>
                        <a:ext uri="{FF2B5EF4-FFF2-40B4-BE49-F238E27FC236}">
                          <a16:creationId xmlns:a16="http://schemas.microsoft.com/office/drawing/2014/main" id="{D8A01013-E5BC-4070-BAAE-D4D345E3594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Line 95">
                      <a:extLst>
                        <a:ext uri="{FF2B5EF4-FFF2-40B4-BE49-F238E27FC236}">
                          <a16:creationId xmlns:a16="http://schemas.microsoft.com/office/drawing/2014/main" id="{C4B76D81-4D25-4A1A-99B5-4957493B290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Line 96">
                      <a:extLst>
                        <a:ext uri="{FF2B5EF4-FFF2-40B4-BE49-F238E27FC236}">
                          <a16:creationId xmlns:a16="http://schemas.microsoft.com/office/drawing/2014/main" id="{293805EF-38BC-4146-9976-84AABB362B9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7" name="Line 97">
                      <a:extLst>
                        <a:ext uri="{FF2B5EF4-FFF2-40B4-BE49-F238E27FC236}">
                          <a16:creationId xmlns:a16="http://schemas.microsoft.com/office/drawing/2014/main" id="{6754A868-0FB4-4621-BE4C-04F3DBD88F0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8" name="Line 98">
                      <a:extLst>
                        <a:ext uri="{FF2B5EF4-FFF2-40B4-BE49-F238E27FC236}">
                          <a16:creationId xmlns:a16="http://schemas.microsoft.com/office/drawing/2014/main" id="{5D26DF6B-72FA-442F-AF2C-DFB6329B8BAB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Line 99">
                      <a:extLst>
                        <a:ext uri="{FF2B5EF4-FFF2-40B4-BE49-F238E27FC236}">
                          <a16:creationId xmlns:a16="http://schemas.microsoft.com/office/drawing/2014/main" id="{1D1AFA40-3DED-4959-BCDE-249C790643E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0" name="Line 100">
                      <a:extLst>
                        <a:ext uri="{FF2B5EF4-FFF2-40B4-BE49-F238E27FC236}">
                          <a16:creationId xmlns:a16="http://schemas.microsoft.com/office/drawing/2014/main" id="{4BD7F694-7100-4933-BA43-D9000ED8C91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19" name="Line 101">
                    <a:extLst>
                      <a:ext uri="{FF2B5EF4-FFF2-40B4-BE49-F238E27FC236}">
                        <a16:creationId xmlns:a16="http://schemas.microsoft.com/office/drawing/2014/main" id="{D1471BC6-9545-4CEF-8652-477B434EE80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0" name="Line 102">
                    <a:extLst>
                      <a:ext uri="{FF2B5EF4-FFF2-40B4-BE49-F238E27FC236}">
                        <a16:creationId xmlns:a16="http://schemas.microsoft.com/office/drawing/2014/main" id="{90722A39-B6AC-47D3-A074-A68FB34AA1F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5" name="Text Box 103">
                <a:extLst>
                  <a:ext uri="{FF2B5EF4-FFF2-40B4-BE49-F238E27FC236}">
                    <a16:creationId xmlns:a16="http://schemas.microsoft.com/office/drawing/2014/main" id="{E9E975B5-8811-475D-969D-830A025362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2" y="2476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>
                    <a:solidFill>
                      <a:srgbClr val="0000FF"/>
                    </a:solidFill>
                    <a:sym typeface="Symbol" panose="05050102010706020507" pitchFamily="18" charset="2"/>
                  </a:rPr>
                  <a:t></a:t>
                </a:r>
                <a:r>
                  <a:rPr lang="en-US" altLang="el-GR" sz="1800" b="1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≤ 1</a:t>
                </a:r>
              </a:p>
            </p:txBody>
          </p:sp>
        </p:grpSp>
        <p:sp>
          <p:nvSpPr>
            <p:cNvPr id="211" name="Rectangle 165">
              <a:extLst>
                <a:ext uri="{FF2B5EF4-FFF2-40B4-BE49-F238E27FC236}">
                  <a16:creationId xmlns:a16="http://schemas.microsoft.com/office/drawing/2014/main" id="{E1DFA229-7355-4D52-AD7E-0F0ECFA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2975" y="2943225"/>
              <a:ext cx="163513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9BB615F-4AF5-49DB-BF73-C1D45433D6B4}"/>
              </a:ext>
            </a:extLst>
          </p:cNvPr>
          <p:cNvGrpSpPr/>
          <p:nvPr/>
        </p:nvGrpSpPr>
        <p:grpSpPr>
          <a:xfrm>
            <a:off x="5010035" y="3580616"/>
            <a:ext cx="1992313" cy="2095500"/>
            <a:chOff x="742950" y="4478338"/>
            <a:chExt cx="1992313" cy="2095500"/>
          </a:xfrm>
        </p:grpSpPr>
        <p:grpSp>
          <p:nvGrpSpPr>
            <p:cNvPr id="243" name="Group 12">
              <a:extLst>
                <a:ext uri="{FF2B5EF4-FFF2-40B4-BE49-F238E27FC236}">
                  <a16:creationId xmlns:a16="http://schemas.microsoft.com/office/drawing/2014/main" id="{3FBEDB91-D069-445F-9E5B-65902971A3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950" y="4478338"/>
              <a:ext cx="1992313" cy="2095500"/>
              <a:chOff x="4013" y="1388"/>
              <a:chExt cx="1255" cy="1320"/>
            </a:xfrm>
          </p:grpSpPr>
          <p:sp>
            <p:nvSpPr>
              <p:cNvPr id="245" name="Rectangle 13">
                <a:extLst>
                  <a:ext uri="{FF2B5EF4-FFF2-40B4-BE49-F238E27FC236}">
                    <a16:creationId xmlns:a16="http://schemas.microsoft.com/office/drawing/2014/main" id="{D71158A7-9200-4D2B-9196-B778960FD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1754"/>
                <a:ext cx="311" cy="313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id="{E1453AEF-1A6D-4B06-8FF3-749F4CE0E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1648"/>
                <a:ext cx="103" cy="522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sp>
            <p:nvSpPr>
              <p:cNvPr id="247" name="Rectangle 15">
                <a:extLst>
                  <a:ext uri="{FF2B5EF4-FFF2-40B4-BE49-F238E27FC236}">
                    <a16:creationId xmlns:a16="http://schemas.microsoft.com/office/drawing/2014/main" id="{D5284B14-6B83-4684-8480-3222FC97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" y="1649"/>
                <a:ext cx="522" cy="51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/>
              </a:p>
            </p:txBody>
          </p:sp>
          <p:grpSp>
            <p:nvGrpSpPr>
              <p:cNvPr id="248" name="Group 16">
                <a:extLst>
                  <a:ext uri="{FF2B5EF4-FFF2-40B4-BE49-F238E27FC236}">
                    <a16:creationId xmlns:a16="http://schemas.microsoft.com/office/drawing/2014/main" id="{0035C618-D297-4C4B-832A-7779DB7A8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3" y="1388"/>
                <a:ext cx="1255" cy="1052"/>
                <a:chOff x="816" y="2678"/>
                <a:chExt cx="1255" cy="1052"/>
              </a:xfrm>
            </p:grpSpPr>
            <p:grpSp>
              <p:nvGrpSpPr>
                <p:cNvPr id="250" name="Group 17">
                  <a:extLst>
                    <a:ext uri="{FF2B5EF4-FFF2-40B4-BE49-F238E27FC236}">
                      <a16:creationId xmlns:a16="http://schemas.microsoft.com/office/drawing/2014/main" id="{F0CF86F4-3B63-404A-A644-ED45609526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6" y="2730"/>
                  <a:ext cx="1255" cy="940"/>
                  <a:chOff x="816" y="2730"/>
                  <a:chExt cx="1047" cy="940"/>
                </a:xfrm>
              </p:grpSpPr>
              <p:grpSp>
                <p:nvGrpSpPr>
                  <p:cNvPr id="265" name="Group 18">
                    <a:extLst>
                      <a:ext uri="{FF2B5EF4-FFF2-40B4-BE49-F238E27FC236}">
                        <a16:creationId xmlns:a16="http://schemas.microsoft.com/office/drawing/2014/main" id="{011867BD-D1B6-48CC-99B5-11E2D11CBB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2730"/>
                    <a:ext cx="1045" cy="731"/>
                    <a:chOff x="818" y="2730"/>
                    <a:chExt cx="1045" cy="731"/>
                  </a:xfrm>
                </p:grpSpPr>
                <p:sp>
                  <p:nvSpPr>
                    <p:cNvPr id="268" name="Line 19">
                      <a:extLst>
                        <a:ext uri="{FF2B5EF4-FFF2-40B4-BE49-F238E27FC236}">
                          <a16:creationId xmlns:a16="http://schemas.microsoft.com/office/drawing/2014/main" id="{74E9E563-9525-4A9E-8F5A-8D492178B41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730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20">
                      <a:extLst>
                        <a:ext uri="{FF2B5EF4-FFF2-40B4-BE49-F238E27FC236}">
                          <a16:creationId xmlns:a16="http://schemas.microsoft.com/office/drawing/2014/main" id="{7CA8B285-3739-40F1-8B37-15B7951693E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835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21">
                      <a:extLst>
                        <a:ext uri="{FF2B5EF4-FFF2-40B4-BE49-F238E27FC236}">
                          <a16:creationId xmlns:a16="http://schemas.microsoft.com/office/drawing/2014/main" id="{798A28C1-21EF-4C87-8670-951B673624C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2939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22">
                      <a:extLst>
                        <a:ext uri="{FF2B5EF4-FFF2-40B4-BE49-F238E27FC236}">
                          <a16:creationId xmlns:a16="http://schemas.microsoft.com/office/drawing/2014/main" id="{4E5FD188-F087-466B-B30D-9B4BB97B39A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044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23">
                      <a:extLst>
                        <a:ext uri="{FF2B5EF4-FFF2-40B4-BE49-F238E27FC236}">
                          <a16:creationId xmlns:a16="http://schemas.microsoft.com/office/drawing/2014/main" id="{E97238AE-F875-4F91-8483-BD7300CF82B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148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24">
                      <a:extLst>
                        <a:ext uri="{FF2B5EF4-FFF2-40B4-BE49-F238E27FC236}">
                          <a16:creationId xmlns:a16="http://schemas.microsoft.com/office/drawing/2014/main" id="{099519EC-BF43-4273-8E8C-8A4DAE82168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252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25">
                      <a:extLst>
                        <a:ext uri="{FF2B5EF4-FFF2-40B4-BE49-F238E27FC236}">
                          <a16:creationId xmlns:a16="http://schemas.microsoft.com/office/drawing/2014/main" id="{C9638861-E696-492E-B326-5153D87F994F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357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26">
                      <a:extLst>
                        <a:ext uri="{FF2B5EF4-FFF2-40B4-BE49-F238E27FC236}">
                          <a16:creationId xmlns:a16="http://schemas.microsoft.com/office/drawing/2014/main" id="{CD295499-B797-4C45-AC24-CDDAB4EB7216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18" y="3461"/>
                      <a:ext cx="104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6" name="Line 27">
                    <a:extLst>
                      <a:ext uri="{FF2B5EF4-FFF2-40B4-BE49-F238E27FC236}">
                        <a16:creationId xmlns:a16="http://schemas.microsoft.com/office/drawing/2014/main" id="{28C4FA66-D1F0-482E-BFE8-D90BCA5DE82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566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7" name="Line 28">
                    <a:extLst>
                      <a:ext uri="{FF2B5EF4-FFF2-40B4-BE49-F238E27FC236}">
                        <a16:creationId xmlns:a16="http://schemas.microsoft.com/office/drawing/2014/main" id="{CE49C480-2FE7-475E-9BB9-D5015380EA8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6" y="367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1" name="Group 29">
                  <a:extLst>
                    <a:ext uri="{FF2B5EF4-FFF2-40B4-BE49-F238E27FC236}">
                      <a16:creationId xmlns:a16="http://schemas.microsoft.com/office/drawing/2014/main" id="{F4833FF7-67C5-4DF4-9F09-D4958A07A4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0" y="2678"/>
                  <a:ext cx="1151" cy="1052"/>
                  <a:chOff x="870" y="2678"/>
                  <a:chExt cx="1151" cy="856"/>
                </a:xfrm>
              </p:grpSpPr>
              <p:grpSp>
                <p:nvGrpSpPr>
                  <p:cNvPr id="252" name="Group 30">
                    <a:extLst>
                      <a:ext uri="{FF2B5EF4-FFF2-40B4-BE49-F238E27FC236}">
                        <a16:creationId xmlns:a16="http://schemas.microsoft.com/office/drawing/2014/main" id="{92005A6F-E421-4E79-886A-F4969A07825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870" y="2678"/>
                    <a:ext cx="941" cy="855"/>
                    <a:chOff x="2521" y="8847"/>
                    <a:chExt cx="3258" cy="4240"/>
                  </a:xfrm>
                </p:grpSpPr>
                <p:sp>
                  <p:nvSpPr>
                    <p:cNvPr id="255" name="Line 31">
                      <a:extLst>
                        <a:ext uri="{FF2B5EF4-FFF2-40B4-BE49-F238E27FC236}">
                          <a16:creationId xmlns:a16="http://schemas.microsoft.com/office/drawing/2014/main" id="{75F3BE2A-9B33-4781-A098-2779040E29E0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52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2">
                      <a:extLst>
                        <a:ext uri="{FF2B5EF4-FFF2-40B4-BE49-F238E27FC236}">
                          <a16:creationId xmlns:a16="http://schemas.microsoft.com/office/drawing/2014/main" id="{113220FA-6F3C-42EE-8F05-C01AA1606394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88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3">
                      <a:extLst>
                        <a:ext uri="{FF2B5EF4-FFF2-40B4-BE49-F238E27FC236}">
                          <a16:creationId xmlns:a16="http://schemas.microsoft.com/office/drawing/2014/main" id="{0389165A-1184-4809-8546-163C7C39047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24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4">
                      <a:extLst>
                        <a:ext uri="{FF2B5EF4-FFF2-40B4-BE49-F238E27FC236}">
                          <a16:creationId xmlns:a16="http://schemas.microsoft.com/office/drawing/2014/main" id="{5B1FD33D-D22A-4B71-A373-246A95962BD1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60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5">
                      <a:extLst>
                        <a:ext uri="{FF2B5EF4-FFF2-40B4-BE49-F238E27FC236}">
                          <a16:creationId xmlns:a16="http://schemas.microsoft.com/office/drawing/2014/main" id="{0F70B4D9-4E71-47EC-8EE1-947F5DA972F9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96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6">
                      <a:extLst>
                        <a:ext uri="{FF2B5EF4-FFF2-40B4-BE49-F238E27FC236}">
                          <a16:creationId xmlns:a16="http://schemas.microsoft.com/office/drawing/2014/main" id="{E186E6D9-6E9A-4200-BA2D-22F9B352D82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31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7">
                      <a:extLst>
                        <a:ext uri="{FF2B5EF4-FFF2-40B4-BE49-F238E27FC236}">
                          <a16:creationId xmlns:a16="http://schemas.microsoft.com/office/drawing/2014/main" id="{385B4C0C-C4C3-4EBD-9471-24AC231E1AB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693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8">
                      <a:extLst>
                        <a:ext uri="{FF2B5EF4-FFF2-40B4-BE49-F238E27FC236}">
                          <a16:creationId xmlns:a16="http://schemas.microsoft.com/office/drawing/2014/main" id="{3F26814B-8D2B-4556-84DA-363A2C95EAFC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055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9">
                      <a:extLst>
                        <a:ext uri="{FF2B5EF4-FFF2-40B4-BE49-F238E27FC236}">
                          <a16:creationId xmlns:a16="http://schemas.microsoft.com/office/drawing/2014/main" id="{CE481FA1-9727-4DD8-8E73-A543D9A2D81E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417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40">
                      <a:extLst>
                        <a:ext uri="{FF2B5EF4-FFF2-40B4-BE49-F238E27FC236}">
                          <a16:creationId xmlns:a16="http://schemas.microsoft.com/office/drawing/2014/main" id="{FCA1FFBD-F5ED-4F5F-BB95-56C441FAAC9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5779" y="8847"/>
                      <a:ext cx="0" cy="42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3" name="Line 41">
                    <a:extLst>
                      <a:ext uri="{FF2B5EF4-FFF2-40B4-BE49-F238E27FC236}">
                        <a16:creationId xmlns:a16="http://schemas.microsoft.com/office/drawing/2014/main" id="{936F5F58-69E5-4D1D-941A-6F81AB85A7F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17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Line 42">
                    <a:extLst>
                      <a:ext uri="{FF2B5EF4-FFF2-40B4-BE49-F238E27FC236}">
                        <a16:creationId xmlns:a16="http://schemas.microsoft.com/office/drawing/2014/main" id="{6E7691AA-7887-4977-9AD7-44C49A677B2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021" y="2679"/>
                    <a:ext cx="0" cy="85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9" name="Text Box 43">
                <a:extLst>
                  <a:ext uri="{FF2B5EF4-FFF2-40B4-BE49-F238E27FC236}">
                    <a16:creationId xmlns:a16="http://schemas.microsoft.com/office/drawing/2014/main" id="{F6069BD0-31B0-4C1A-99B7-BCF9AD576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3" y="2477"/>
                <a:ext cx="9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l-GR" sz="1800" b="1">
                    <a:solidFill>
                      <a:srgbClr val="0000FF"/>
                    </a:solidFill>
                  </a:rPr>
                  <a:t>D</a:t>
                </a:r>
                <a:r>
                  <a:rPr lang="en-US" altLang="el-GR" sz="1800" b="1" baseline="-25000">
                    <a:solidFill>
                      <a:srgbClr val="0000FF"/>
                    </a:solidFill>
                    <a:sym typeface="Symbol" panose="05050102010706020507" pitchFamily="18" charset="2"/>
                  </a:rPr>
                  <a:t></a:t>
                </a:r>
                <a:r>
                  <a:rPr lang="en-US" altLang="el-GR" sz="1800" b="1">
                    <a:solidFill>
                      <a:srgbClr val="0000FF"/>
                    </a:solidFill>
                  </a:rPr>
                  <a:t>(p, q) </a:t>
                </a:r>
                <a:r>
                  <a:rPr lang="en-US" altLang="el-GR" sz="1800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≤ 2</a:t>
                </a:r>
              </a:p>
            </p:txBody>
          </p:sp>
        </p:grpSp>
        <p:sp>
          <p:nvSpPr>
            <p:cNvPr id="244" name="Rectangle 164">
              <a:extLst>
                <a:ext uri="{FF2B5EF4-FFF2-40B4-BE49-F238E27FC236}">
                  <a16:creationId xmlns:a16="http://schemas.microsoft.com/office/drawing/2014/main" id="{660F9E64-A8AC-4969-BCE7-BD4961F29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5" y="5226050"/>
              <a:ext cx="163513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DBAF371-9BAB-46A0-9ACA-B5172E7AE213}"/>
              </a:ext>
            </a:extLst>
          </p:cNvPr>
          <p:cNvGrpSpPr/>
          <p:nvPr/>
        </p:nvGrpSpPr>
        <p:grpSpPr>
          <a:xfrm>
            <a:off x="7399097" y="3572062"/>
            <a:ext cx="1992313" cy="2093913"/>
            <a:chOff x="3517900" y="4486275"/>
            <a:chExt cx="1992313" cy="2093913"/>
          </a:xfrm>
        </p:grpSpPr>
        <p:sp>
          <p:nvSpPr>
            <p:cNvPr id="277" name="Rectangle 7">
              <a:extLst>
                <a:ext uri="{FF2B5EF4-FFF2-40B4-BE49-F238E27FC236}">
                  <a16:creationId xmlns:a16="http://schemas.microsoft.com/office/drawing/2014/main" id="{B963F7BB-7388-4406-8CD7-31B8641CF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5065713"/>
              <a:ext cx="833437" cy="4968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78" name="Rectangle 8">
              <a:extLst>
                <a:ext uri="{FF2B5EF4-FFF2-40B4-BE49-F238E27FC236}">
                  <a16:creationId xmlns:a16="http://schemas.microsoft.com/office/drawing/2014/main" id="{AF8F1945-7A5E-4A52-AB55-C11CF6793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8" y="4900613"/>
              <a:ext cx="493712" cy="82073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79" name="Rectangle 9">
              <a:extLst>
                <a:ext uri="{FF2B5EF4-FFF2-40B4-BE49-F238E27FC236}">
                  <a16:creationId xmlns:a16="http://schemas.microsoft.com/office/drawing/2014/main" id="{AF97D095-D62E-4BE6-BA8F-47D27F713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32338"/>
              <a:ext cx="163513" cy="115411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280" name="Rectangle 10">
              <a:extLst>
                <a:ext uri="{FF2B5EF4-FFF2-40B4-BE49-F238E27FC236}">
                  <a16:creationId xmlns:a16="http://schemas.microsoft.com/office/drawing/2014/main" id="{A2FEF93B-59AE-4823-85DC-25FDE639F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4738688"/>
              <a:ext cx="1158875" cy="115252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281" name="Group 131">
              <a:extLst>
                <a:ext uri="{FF2B5EF4-FFF2-40B4-BE49-F238E27FC236}">
                  <a16:creationId xmlns:a16="http://schemas.microsoft.com/office/drawing/2014/main" id="{9EA4A8A9-32A1-4609-B705-570426610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7900" y="4486275"/>
              <a:ext cx="1992313" cy="1670050"/>
              <a:chOff x="816" y="2678"/>
              <a:chExt cx="1255" cy="1052"/>
            </a:xfrm>
          </p:grpSpPr>
          <p:grpSp>
            <p:nvGrpSpPr>
              <p:cNvPr id="284" name="Group 132">
                <a:extLst>
                  <a:ext uri="{FF2B5EF4-FFF2-40B4-BE49-F238E27FC236}">
                    <a16:creationId xmlns:a16="http://schemas.microsoft.com/office/drawing/2014/main" id="{131CE02C-4963-420D-930F-AD60D1058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2730"/>
                <a:ext cx="1255" cy="940"/>
                <a:chOff x="816" y="2730"/>
                <a:chExt cx="1047" cy="940"/>
              </a:xfrm>
            </p:grpSpPr>
            <p:grpSp>
              <p:nvGrpSpPr>
                <p:cNvPr id="299" name="Group 133">
                  <a:extLst>
                    <a:ext uri="{FF2B5EF4-FFF2-40B4-BE49-F238E27FC236}">
                      <a16:creationId xmlns:a16="http://schemas.microsoft.com/office/drawing/2014/main" id="{77B8A090-4030-4878-A97E-C0F7ACC254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2730"/>
                  <a:ext cx="1045" cy="731"/>
                  <a:chOff x="818" y="2730"/>
                  <a:chExt cx="1045" cy="731"/>
                </a:xfrm>
              </p:grpSpPr>
              <p:sp>
                <p:nvSpPr>
                  <p:cNvPr id="302" name="Line 134">
                    <a:extLst>
                      <a:ext uri="{FF2B5EF4-FFF2-40B4-BE49-F238E27FC236}">
                        <a16:creationId xmlns:a16="http://schemas.microsoft.com/office/drawing/2014/main" id="{1B7C4A1A-4A14-4784-8546-7DDF1E9A1C36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73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135">
                    <a:extLst>
                      <a:ext uri="{FF2B5EF4-FFF2-40B4-BE49-F238E27FC236}">
                        <a16:creationId xmlns:a16="http://schemas.microsoft.com/office/drawing/2014/main" id="{36A3C7FF-4CC5-4D7F-A402-1E7513BC037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835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136">
                    <a:extLst>
                      <a:ext uri="{FF2B5EF4-FFF2-40B4-BE49-F238E27FC236}">
                        <a16:creationId xmlns:a16="http://schemas.microsoft.com/office/drawing/2014/main" id="{575DCF02-BABC-4908-A923-1631CE36731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939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5" name="Line 137">
                    <a:extLst>
                      <a:ext uri="{FF2B5EF4-FFF2-40B4-BE49-F238E27FC236}">
                        <a16:creationId xmlns:a16="http://schemas.microsoft.com/office/drawing/2014/main" id="{6629EEC0-8BD0-40F0-8853-1603D351107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044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6" name="Line 138">
                    <a:extLst>
                      <a:ext uri="{FF2B5EF4-FFF2-40B4-BE49-F238E27FC236}">
                        <a16:creationId xmlns:a16="http://schemas.microsoft.com/office/drawing/2014/main" id="{5213B4C2-FE93-430A-B5C5-194580C0E9C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148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" name="Line 139">
                    <a:extLst>
                      <a:ext uri="{FF2B5EF4-FFF2-40B4-BE49-F238E27FC236}">
                        <a16:creationId xmlns:a16="http://schemas.microsoft.com/office/drawing/2014/main" id="{9053906C-CF66-451B-ABE9-E5A83F5E2CD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252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8" name="Line 140">
                    <a:extLst>
                      <a:ext uri="{FF2B5EF4-FFF2-40B4-BE49-F238E27FC236}">
                        <a16:creationId xmlns:a16="http://schemas.microsoft.com/office/drawing/2014/main" id="{C53084D6-2B39-4FB3-8003-994A390AA1B6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357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9" name="Line 141">
                    <a:extLst>
                      <a:ext uri="{FF2B5EF4-FFF2-40B4-BE49-F238E27FC236}">
                        <a16:creationId xmlns:a16="http://schemas.microsoft.com/office/drawing/2014/main" id="{33A2D437-9C26-42F2-977C-0FA49DE9607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461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0" name="Line 142">
                  <a:extLst>
                    <a:ext uri="{FF2B5EF4-FFF2-40B4-BE49-F238E27FC236}">
                      <a16:creationId xmlns:a16="http://schemas.microsoft.com/office/drawing/2014/main" id="{EA837E2C-A016-4064-872F-A44FF39EDF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566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" name="Line 143">
                  <a:extLst>
                    <a:ext uri="{FF2B5EF4-FFF2-40B4-BE49-F238E27FC236}">
                      <a16:creationId xmlns:a16="http://schemas.microsoft.com/office/drawing/2014/main" id="{A7A95872-B708-4593-BE29-78A7DB4E23A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670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144">
                <a:extLst>
                  <a:ext uri="{FF2B5EF4-FFF2-40B4-BE49-F238E27FC236}">
                    <a16:creationId xmlns:a16="http://schemas.microsoft.com/office/drawing/2014/main" id="{9C1534A1-1EB4-4825-9629-0272BDE2B7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" y="2678"/>
                <a:ext cx="1151" cy="1052"/>
                <a:chOff x="870" y="2678"/>
                <a:chExt cx="1151" cy="856"/>
              </a:xfrm>
            </p:grpSpPr>
            <p:grpSp>
              <p:nvGrpSpPr>
                <p:cNvPr id="286" name="Group 145">
                  <a:extLst>
                    <a:ext uri="{FF2B5EF4-FFF2-40B4-BE49-F238E27FC236}">
                      <a16:creationId xmlns:a16="http://schemas.microsoft.com/office/drawing/2014/main" id="{9D2682A5-01F5-4C9B-9F35-770CA7914EC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70" y="2678"/>
                  <a:ext cx="941" cy="855"/>
                  <a:chOff x="2521" y="8847"/>
                  <a:chExt cx="3258" cy="4240"/>
                </a:xfrm>
              </p:grpSpPr>
              <p:sp>
                <p:nvSpPr>
                  <p:cNvPr id="289" name="Line 146">
                    <a:extLst>
                      <a:ext uri="{FF2B5EF4-FFF2-40B4-BE49-F238E27FC236}">
                        <a16:creationId xmlns:a16="http://schemas.microsoft.com/office/drawing/2014/main" id="{7CA59947-0120-4B74-BE29-D2D5A88B213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2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0" name="Line 147">
                    <a:extLst>
                      <a:ext uri="{FF2B5EF4-FFF2-40B4-BE49-F238E27FC236}">
                        <a16:creationId xmlns:a16="http://schemas.microsoft.com/office/drawing/2014/main" id="{309A892D-3610-4FCB-91D3-BA65FF501351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8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1" name="Line 148">
                    <a:extLst>
                      <a:ext uri="{FF2B5EF4-FFF2-40B4-BE49-F238E27FC236}">
                        <a16:creationId xmlns:a16="http://schemas.microsoft.com/office/drawing/2014/main" id="{2D9832C2-9361-424C-8A5F-FBA80BC71B5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4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2" name="Line 149">
                    <a:extLst>
                      <a:ext uri="{FF2B5EF4-FFF2-40B4-BE49-F238E27FC236}">
                        <a16:creationId xmlns:a16="http://schemas.microsoft.com/office/drawing/2014/main" id="{0D9E8C78-E9C5-4B1B-9AC6-590195E18126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60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150">
                    <a:extLst>
                      <a:ext uri="{FF2B5EF4-FFF2-40B4-BE49-F238E27FC236}">
                        <a16:creationId xmlns:a16="http://schemas.microsoft.com/office/drawing/2014/main" id="{FC9FF006-D0EB-4FA4-93B3-547E3707959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6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151">
                    <a:extLst>
                      <a:ext uri="{FF2B5EF4-FFF2-40B4-BE49-F238E27FC236}">
                        <a16:creationId xmlns:a16="http://schemas.microsoft.com/office/drawing/2014/main" id="{4A27D6C7-DD2F-4405-9916-77B3DAD3DEA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3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5" name="Line 152">
                    <a:extLst>
                      <a:ext uri="{FF2B5EF4-FFF2-40B4-BE49-F238E27FC236}">
                        <a16:creationId xmlns:a16="http://schemas.microsoft.com/office/drawing/2014/main" id="{7B7A077D-6809-4626-970E-9C4B511CA78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69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6" name="Line 153">
                    <a:extLst>
                      <a:ext uri="{FF2B5EF4-FFF2-40B4-BE49-F238E27FC236}">
                        <a16:creationId xmlns:a16="http://schemas.microsoft.com/office/drawing/2014/main" id="{794E1DB2-335B-4803-BFEB-0A18398FC888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05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" name="Line 154">
                    <a:extLst>
                      <a:ext uri="{FF2B5EF4-FFF2-40B4-BE49-F238E27FC236}">
                        <a16:creationId xmlns:a16="http://schemas.microsoft.com/office/drawing/2014/main" id="{1E92C2BB-D02A-4678-B538-04FA45E69A7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41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8" name="Line 155">
                    <a:extLst>
                      <a:ext uri="{FF2B5EF4-FFF2-40B4-BE49-F238E27FC236}">
                        <a16:creationId xmlns:a16="http://schemas.microsoft.com/office/drawing/2014/main" id="{A6B0FE5F-440D-43C9-8CBD-1E3298C3F3A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77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7" name="Line 156">
                  <a:extLst>
                    <a:ext uri="{FF2B5EF4-FFF2-40B4-BE49-F238E27FC236}">
                      <a16:creationId xmlns:a16="http://schemas.microsoft.com/office/drawing/2014/main" id="{3161744D-99FB-4722-B1AC-436D469553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917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157">
                  <a:extLst>
                    <a:ext uri="{FF2B5EF4-FFF2-40B4-BE49-F238E27FC236}">
                      <a16:creationId xmlns:a16="http://schemas.microsoft.com/office/drawing/2014/main" id="{6F1A2791-DDEE-49CA-9BF1-D466E283DEA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021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82" name="Text Box 159">
              <a:extLst>
                <a:ext uri="{FF2B5EF4-FFF2-40B4-BE49-F238E27FC236}">
                  <a16:creationId xmlns:a16="http://schemas.microsoft.com/office/drawing/2014/main" id="{15628DAC-80DF-443D-A924-E321347AE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700" y="6213475"/>
              <a:ext cx="15367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  <a:sym typeface="Symbol" panose="05050102010706020507" pitchFamily="18" charset="2"/>
                </a:rPr>
                <a:t>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3</a:t>
              </a:r>
            </a:p>
          </p:txBody>
        </p:sp>
        <p:sp>
          <p:nvSpPr>
            <p:cNvPr id="283" name="Rectangle 163">
              <a:extLst>
                <a:ext uri="{FF2B5EF4-FFF2-40B4-BE49-F238E27FC236}">
                  <a16:creationId xmlns:a16="http://schemas.microsoft.com/office/drawing/2014/main" id="{2E926209-CFAB-474C-B2F9-B1B3C0DFE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713" y="5232400"/>
              <a:ext cx="163512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49C20181-9A48-4610-88FE-14DE80A515CB}"/>
              </a:ext>
            </a:extLst>
          </p:cNvPr>
          <p:cNvGrpSpPr/>
          <p:nvPr/>
        </p:nvGrpSpPr>
        <p:grpSpPr>
          <a:xfrm>
            <a:off x="9668143" y="3572062"/>
            <a:ext cx="1992312" cy="2095500"/>
            <a:chOff x="6364288" y="4486275"/>
            <a:chExt cx="1992312" cy="2095500"/>
          </a:xfrm>
        </p:grpSpPr>
        <p:sp>
          <p:nvSpPr>
            <p:cNvPr id="311" name="Rectangle 2">
              <a:extLst>
                <a:ext uri="{FF2B5EF4-FFF2-40B4-BE49-F238E27FC236}">
                  <a16:creationId xmlns:a16="http://schemas.microsoft.com/office/drawing/2014/main" id="{7CE04E07-0FB3-46E5-BE29-7ADC8DA71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1663" y="4899025"/>
              <a:ext cx="823912" cy="8255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12" name="Rectangle 3">
              <a:extLst>
                <a:ext uri="{FF2B5EF4-FFF2-40B4-BE49-F238E27FC236}">
                  <a16:creationId xmlns:a16="http://schemas.microsoft.com/office/drawing/2014/main" id="{A7943307-2997-4A91-B3C9-5D6D8431D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975" y="5068888"/>
              <a:ext cx="1152525" cy="4968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13" name="Rectangle 4">
              <a:extLst>
                <a:ext uri="{FF2B5EF4-FFF2-40B4-BE49-F238E27FC236}">
                  <a16:creationId xmlns:a16="http://schemas.microsoft.com/office/drawing/2014/main" id="{C22DEBAC-8FB5-4646-B3E1-965F14013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6763" y="4732338"/>
              <a:ext cx="493712" cy="11620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14" name="Rectangle 5">
              <a:extLst>
                <a:ext uri="{FF2B5EF4-FFF2-40B4-BE49-F238E27FC236}">
                  <a16:creationId xmlns:a16="http://schemas.microsoft.com/office/drawing/2014/main" id="{DBF78DC1-33A1-45B1-864F-A42CEF337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863" y="4567238"/>
              <a:ext cx="163512" cy="149383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315" name="Rectangle 6">
              <a:extLst>
                <a:ext uri="{FF2B5EF4-FFF2-40B4-BE49-F238E27FC236}">
                  <a16:creationId xmlns:a16="http://schemas.microsoft.com/office/drawing/2014/main" id="{ACD3DC6F-2CFA-448C-B173-0C0A5278B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8288" y="4565650"/>
              <a:ext cx="1493837" cy="14890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grpSp>
          <p:nvGrpSpPr>
            <p:cNvPr id="316" name="Group 104">
              <a:extLst>
                <a:ext uri="{FF2B5EF4-FFF2-40B4-BE49-F238E27FC236}">
                  <a16:creationId xmlns:a16="http://schemas.microsoft.com/office/drawing/2014/main" id="{2E827CCE-5109-4C73-81B4-C66FE66FD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4288" y="4486275"/>
              <a:ext cx="1992312" cy="1670050"/>
              <a:chOff x="816" y="2678"/>
              <a:chExt cx="1255" cy="1052"/>
            </a:xfrm>
          </p:grpSpPr>
          <p:grpSp>
            <p:nvGrpSpPr>
              <p:cNvPr id="319" name="Group 105">
                <a:extLst>
                  <a:ext uri="{FF2B5EF4-FFF2-40B4-BE49-F238E27FC236}">
                    <a16:creationId xmlns:a16="http://schemas.microsoft.com/office/drawing/2014/main" id="{8C932D53-DEA7-433A-9B87-1898194FF9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2730"/>
                <a:ext cx="1255" cy="940"/>
                <a:chOff x="816" y="2730"/>
                <a:chExt cx="1047" cy="940"/>
              </a:xfrm>
            </p:grpSpPr>
            <p:grpSp>
              <p:nvGrpSpPr>
                <p:cNvPr id="334" name="Group 106">
                  <a:extLst>
                    <a:ext uri="{FF2B5EF4-FFF2-40B4-BE49-F238E27FC236}">
                      <a16:creationId xmlns:a16="http://schemas.microsoft.com/office/drawing/2014/main" id="{03CA37A3-9597-4C60-B1D2-791EC5EE94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2730"/>
                  <a:ext cx="1045" cy="731"/>
                  <a:chOff x="818" y="2730"/>
                  <a:chExt cx="1045" cy="731"/>
                </a:xfrm>
              </p:grpSpPr>
              <p:sp>
                <p:nvSpPr>
                  <p:cNvPr id="337" name="Line 107">
                    <a:extLst>
                      <a:ext uri="{FF2B5EF4-FFF2-40B4-BE49-F238E27FC236}">
                        <a16:creationId xmlns:a16="http://schemas.microsoft.com/office/drawing/2014/main" id="{7EBC1DDC-0A4C-4F91-8D6A-7F144543FA5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730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" name="Line 108">
                    <a:extLst>
                      <a:ext uri="{FF2B5EF4-FFF2-40B4-BE49-F238E27FC236}">
                        <a16:creationId xmlns:a16="http://schemas.microsoft.com/office/drawing/2014/main" id="{1DD8EC03-6B41-4B4B-B672-D1D8B702EFC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835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" name="Line 109">
                    <a:extLst>
                      <a:ext uri="{FF2B5EF4-FFF2-40B4-BE49-F238E27FC236}">
                        <a16:creationId xmlns:a16="http://schemas.microsoft.com/office/drawing/2014/main" id="{F7A8383E-70CE-4FE9-8EDC-1017D99D178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2939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" name="Line 110">
                    <a:extLst>
                      <a:ext uri="{FF2B5EF4-FFF2-40B4-BE49-F238E27FC236}">
                        <a16:creationId xmlns:a16="http://schemas.microsoft.com/office/drawing/2014/main" id="{61E9DC0E-4687-4A3C-B3A2-6E671DCBBFD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044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1" name="Line 111">
                    <a:extLst>
                      <a:ext uri="{FF2B5EF4-FFF2-40B4-BE49-F238E27FC236}">
                        <a16:creationId xmlns:a16="http://schemas.microsoft.com/office/drawing/2014/main" id="{BED77086-9136-4C88-A974-64AB3552E78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148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2" name="Line 112">
                    <a:extLst>
                      <a:ext uri="{FF2B5EF4-FFF2-40B4-BE49-F238E27FC236}">
                        <a16:creationId xmlns:a16="http://schemas.microsoft.com/office/drawing/2014/main" id="{1AFD9CEF-64C0-4D7D-8DEA-0CD1D179810A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252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113">
                    <a:extLst>
                      <a:ext uri="{FF2B5EF4-FFF2-40B4-BE49-F238E27FC236}">
                        <a16:creationId xmlns:a16="http://schemas.microsoft.com/office/drawing/2014/main" id="{6E600B6F-576F-4B06-91EB-CA799CB20CF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357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114">
                    <a:extLst>
                      <a:ext uri="{FF2B5EF4-FFF2-40B4-BE49-F238E27FC236}">
                        <a16:creationId xmlns:a16="http://schemas.microsoft.com/office/drawing/2014/main" id="{9E964E7F-56FD-45F4-A827-C4D6C32A2C6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18" y="3461"/>
                    <a:ext cx="104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5" name="Line 115">
                  <a:extLst>
                    <a:ext uri="{FF2B5EF4-FFF2-40B4-BE49-F238E27FC236}">
                      <a16:creationId xmlns:a16="http://schemas.microsoft.com/office/drawing/2014/main" id="{0DFC9168-EA90-47DD-85A9-46079E3ECD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566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6" name="Line 116">
                  <a:extLst>
                    <a:ext uri="{FF2B5EF4-FFF2-40B4-BE49-F238E27FC236}">
                      <a16:creationId xmlns:a16="http://schemas.microsoft.com/office/drawing/2014/main" id="{711DD77F-3F6B-4424-AB28-D963E14D18D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816" y="3670"/>
                  <a:ext cx="10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0" name="Group 117">
                <a:extLst>
                  <a:ext uri="{FF2B5EF4-FFF2-40B4-BE49-F238E27FC236}">
                    <a16:creationId xmlns:a16="http://schemas.microsoft.com/office/drawing/2014/main" id="{D9697633-47AD-464B-9633-7D1C992CFE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" y="2678"/>
                <a:ext cx="1151" cy="1052"/>
                <a:chOff x="870" y="2678"/>
                <a:chExt cx="1151" cy="856"/>
              </a:xfrm>
            </p:grpSpPr>
            <p:grpSp>
              <p:nvGrpSpPr>
                <p:cNvPr id="321" name="Group 118">
                  <a:extLst>
                    <a:ext uri="{FF2B5EF4-FFF2-40B4-BE49-F238E27FC236}">
                      <a16:creationId xmlns:a16="http://schemas.microsoft.com/office/drawing/2014/main" id="{3AA17C40-F179-432C-A131-796C94B0410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70" y="2678"/>
                  <a:ext cx="941" cy="855"/>
                  <a:chOff x="2521" y="8847"/>
                  <a:chExt cx="3258" cy="4240"/>
                </a:xfrm>
              </p:grpSpPr>
              <p:sp>
                <p:nvSpPr>
                  <p:cNvPr id="324" name="Line 119">
                    <a:extLst>
                      <a:ext uri="{FF2B5EF4-FFF2-40B4-BE49-F238E27FC236}">
                        <a16:creationId xmlns:a16="http://schemas.microsoft.com/office/drawing/2014/main" id="{FED47BCE-88A4-4F95-91E8-432811CEA43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2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Line 120">
                    <a:extLst>
                      <a:ext uri="{FF2B5EF4-FFF2-40B4-BE49-F238E27FC236}">
                        <a16:creationId xmlns:a16="http://schemas.microsoft.com/office/drawing/2014/main" id="{3672F5A0-C8A1-47FB-873C-930110EAF0E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8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" name="Line 121">
                    <a:extLst>
                      <a:ext uri="{FF2B5EF4-FFF2-40B4-BE49-F238E27FC236}">
                        <a16:creationId xmlns:a16="http://schemas.microsoft.com/office/drawing/2014/main" id="{C48EB2DE-D657-43D4-8B80-069071FD45A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4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Line 122">
                    <a:extLst>
                      <a:ext uri="{FF2B5EF4-FFF2-40B4-BE49-F238E27FC236}">
                        <a16:creationId xmlns:a16="http://schemas.microsoft.com/office/drawing/2014/main" id="{83460B48-75EA-44AD-A307-24D85B720CD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60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Line 123">
                    <a:extLst>
                      <a:ext uri="{FF2B5EF4-FFF2-40B4-BE49-F238E27FC236}">
                        <a16:creationId xmlns:a16="http://schemas.microsoft.com/office/drawing/2014/main" id="{8FC1D909-52C5-44D8-995E-B5760B8C51D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6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Line 124">
                    <a:extLst>
                      <a:ext uri="{FF2B5EF4-FFF2-40B4-BE49-F238E27FC236}">
                        <a16:creationId xmlns:a16="http://schemas.microsoft.com/office/drawing/2014/main" id="{85E334D2-AEE3-464A-9F94-F828D43ED06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31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0" name="Line 125">
                    <a:extLst>
                      <a:ext uri="{FF2B5EF4-FFF2-40B4-BE49-F238E27FC236}">
                        <a16:creationId xmlns:a16="http://schemas.microsoft.com/office/drawing/2014/main" id="{248B4759-AA04-4417-AD21-A802C288BE7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693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1" name="Line 126">
                    <a:extLst>
                      <a:ext uri="{FF2B5EF4-FFF2-40B4-BE49-F238E27FC236}">
                        <a16:creationId xmlns:a16="http://schemas.microsoft.com/office/drawing/2014/main" id="{8662ACDF-10B4-4E48-873B-0A0D38D3B1EE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055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2" name="Line 127">
                    <a:extLst>
                      <a:ext uri="{FF2B5EF4-FFF2-40B4-BE49-F238E27FC236}">
                        <a16:creationId xmlns:a16="http://schemas.microsoft.com/office/drawing/2014/main" id="{410538EB-7ECA-4E3B-BB7D-3515DC637AF8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417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128">
                    <a:extLst>
                      <a:ext uri="{FF2B5EF4-FFF2-40B4-BE49-F238E27FC236}">
                        <a16:creationId xmlns:a16="http://schemas.microsoft.com/office/drawing/2014/main" id="{0C2840FF-8F19-442F-8CAF-3ADF4F1447A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5779" y="8847"/>
                    <a:ext cx="0" cy="4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2" name="Line 129">
                  <a:extLst>
                    <a:ext uri="{FF2B5EF4-FFF2-40B4-BE49-F238E27FC236}">
                      <a16:creationId xmlns:a16="http://schemas.microsoft.com/office/drawing/2014/main" id="{E575210E-2F19-40F6-899E-9EF9CC6C0EF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917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Line 130">
                  <a:extLst>
                    <a:ext uri="{FF2B5EF4-FFF2-40B4-BE49-F238E27FC236}">
                      <a16:creationId xmlns:a16="http://schemas.microsoft.com/office/drawing/2014/main" id="{CD4F4568-74F0-4AAA-AA95-A69EA8BDD1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021" y="2679"/>
                  <a:ext cx="0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17" name="Text Box 158">
              <a:extLst>
                <a:ext uri="{FF2B5EF4-FFF2-40B4-BE49-F238E27FC236}">
                  <a16:creationId xmlns:a16="http://schemas.microsoft.com/office/drawing/2014/main" id="{22A18D99-37B4-4277-92B4-205627678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1788" y="6215063"/>
              <a:ext cx="15367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l-GR" sz="1800" b="1">
                  <a:solidFill>
                    <a:srgbClr val="0000FF"/>
                  </a:solidFill>
                </a:rPr>
                <a:t>D</a:t>
              </a:r>
              <a:r>
                <a:rPr lang="en-US" altLang="el-GR" sz="1800" b="1" baseline="-25000">
                  <a:solidFill>
                    <a:srgbClr val="0000FF"/>
                  </a:solidFill>
                  <a:sym typeface="Symbol" panose="05050102010706020507" pitchFamily="18" charset="2"/>
                </a:rPr>
                <a:t></a:t>
              </a:r>
              <a:r>
                <a:rPr lang="en-US" altLang="el-GR" sz="1800" b="1">
                  <a:solidFill>
                    <a:srgbClr val="0000FF"/>
                  </a:solidFill>
                </a:rPr>
                <a:t>(p, q) </a:t>
              </a:r>
              <a:r>
                <a:rPr lang="en-US" altLang="el-GR" sz="1800" b="1">
                  <a:solidFill>
                    <a:srgbClr val="0000FF"/>
                  </a:solidFill>
                  <a:cs typeface="Arial" panose="020B0604020202020204" pitchFamily="34" charset="0"/>
                </a:rPr>
                <a:t>≤ 4</a:t>
              </a:r>
            </a:p>
          </p:txBody>
        </p:sp>
        <p:sp>
          <p:nvSpPr>
            <p:cNvPr id="318" name="Rectangle 162">
              <a:extLst>
                <a:ext uri="{FF2B5EF4-FFF2-40B4-BE49-F238E27FC236}">
                  <a16:creationId xmlns:a16="http://schemas.microsoft.com/office/drawing/2014/main" id="{302BA052-FAD2-46DA-9BB1-F2B265374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750" y="5229225"/>
              <a:ext cx="163513" cy="15716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269131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Απόσταση </a:t>
            </a:r>
            <a:r>
              <a:rPr lang="en-US" sz="4000" dirty="0" err="1">
                <a:solidFill>
                  <a:srgbClr val="FFFFFF"/>
                </a:solidFill>
              </a:rPr>
              <a:t>Minkowski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9383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sz="2400" dirty="0">
                    <a:solidFill>
                      <a:srgbClr val="000000"/>
                    </a:solidFill>
                  </a:rPr>
                  <a:t>Η απόσταση </a:t>
                </a:r>
                <a:r>
                  <a:rPr lang="el-GR" sz="2400" dirty="0" err="1">
                    <a:solidFill>
                      <a:srgbClr val="000000"/>
                    </a:solidFill>
                  </a:rPr>
                  <a:t>Minkowski</a:t>
                </a:r>
                <a:r>
                  <a:rPr lang="el-GR" sz="2400" dirty="0">
                    <a:solidFill>
                      <a:srgbClr val="000000"/>
                    </a:solidFill>
                  </a:rPr>
                  <a:t> είναι μια κλάση μετρικών απόστασης που ορίζονται σε ψηφιακές εικόνες σύμφωνα με τον τύπο: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l-GR" sz="2400" dirty="0">
                    <a:solidFill>
                      <a:srgbClr val="000000"/>
                    </a:solidFill>
                  </a:rPr>
                  <a:t>Για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r>
                  <a:rPr lang="el-GR" sz="2400" dirty="0">
                    <a:solidFill>
                      <a:srgbClr val="000000"/>
                    </a:solidFill>
                  </a:rPr>
                  <a:t>έχουμε την απόσταση </a:t>
                </a:r>
                <a:r>
                  <a:rPr lang="el-GR" sz="2400" dirty="0" err="1">
                    <a:solidFill>
                      <a:srgbClr val="000000"/>
                    </a:solidFill>
                  </a:rPr>
                  <a:t>Manhattan</a:t>
                </a:r>
                <a:endParaRPr lang="el-GR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l-GR" sz="2400" dirty="0">
                    <a:solidFill>
                      <a:srgbClr val="000000"/>
                    </a:solidFill>
                  </a:rPr>
                  <a:t>Για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l-GR" sz="2400" dirty="0">
                    <a:solidFill>
                      <a:srgbClr val="000000"/>
                    </a:solidFill>
                  </a:rPr>
                  <a:t> έχουμε την Ευκλείδεια απόσταση</a:t>
                </a:r>
              </a:p>
              <a:p>
                <a:pPr marL="0" indent="0">
                  <a:buNone/>
                </a:pPr>
                <a:r>
                  <a:rPr lang="el-GR" sz="2400" dirty="0">
                    <a:solidFill>
                      <a:srgbClr val="000000"/>
                    </a:solidFill>
                  </a:rPr>
                  <a:t>Για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=∞</m:t>
                    </m:r>
                  </m:oMath>
                </a14:m>
                <a:r>
                  <a:rPr lang="el-GR" sz="2400" dirty="0">
                    <a:solidFill>
                      <a:srgbClr val="000000"/>
                    </a:solidFill>
                  </a:rPr>
                  <a:t>  έχουμε την απόσταση σκακιέρας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938350"/>
              </a:xfrm>
              <a:blipFill>
                <a:blip r:embed="rId3"/>
                <a:stretch>
                  <a:fillRect l="-929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84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r>
              <a:rPr lang="en-US" sz="4000" dirty="0">
                <a:solidFill>
                  <a:srgbClr val="FFFFFF"/>
                </a:solidFill>
              </a:rPr>
              <a:t>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8389" y="3179385"/>
                <a:ext cx="4354997" cy="26700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sz="2000" dirty="0">
                    <a:solidFill>
                      <a:srgbClr val="000000"/>
                    </a:solidFill>
                  </a:rPr>
                  <a:t>Γειτνίαση εικονοστοιχείων: 4-γείτονες</a:t>
                </a:r>
              </a:p>
              <a:p>
                <a:pPr marL="0" indent="0">
                  <a:buNone/>
                </a:pPr>
                <a:r>
                  <a:rPr lang="el-GR" altLang="el-GR" sz="2000" dirty="0"/>
                  <a:t>Δύο </a:t>
                </a:r>
                <a:r>
                  <a:rPr lang="en-US" altLang="el-GR" sz="2000" dirty="0"/>
                  <a:t>pixels </a:t>
                </a:r>
                <a:r>
                  <a:rPr lang="el-GR" altLang="el-GR" sz="2000" dirty="0"/>
                  <a:t>ονομάζονται</a:t>
                </a:r>
                <a:r>
                  <a:rPr lang="en-US" altLang="el-GR" sz="2000" dirty="0"/>
                  <a:t> </a:t>
                </a:r>
                <a:r>
                  <a:rPr lang="el-GR" altLang="el-GR" sz="2000" i="1" dirty="0">
                    <a:solidFill>
                      <a:srgbClr val="FF0000"/>
                    </a:solidFill>
                  </a:rPr>
                  <a:t>4-γείτονες</a:t>
                </a:r>
                <a:r>
                  <a:rPr lang="en-US" altLang="el-GR" sz="2000" dirty="0"/>
                  <a:t> </a:t>
                </a:r>
                <a:r>
                  <a:rPr lang="el-GR" altLang="el-GR" sz="2000" dirty="0"/>
                  <a:t>αν  έχουν  απόσταση   </a:t>
                </a:r>
                <a:r>
                  <a:rPr lang="en-US" altLang="el-GR" sz="2000" dirty="0"/>
                  <a:t>Manhattan</a:t>
                </a:r>
                <a:r>
                  <a:rPr lang="el-GR" altLang="el-GR" sz="2000" dirty="0"/>
                  <a:t>  </a:t>
                </a:r>
                <a:r>
                  <a:rPr lang="en-US" altLang="el-GR" sz="2000" dirty="0"/>
                  <a:t> </a:t>
                </a:r>
                <a14:m>
                  <m:oMath xmlns:m="http://schemas.openxmlformats.org/officeDocument/2006/math">
                    <m:r>
                      <a:rPr lang="en-US" altLang="el-G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l-GR" sz="2000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l-G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389" y="3179385"/>
                <a:ext cx="4354997" cy="2670029"/>
              </a:xfrm>
              <a:blipFill>
                <a:blip r:embed="rId3"/>
                <a:stretch>
                  <a:fillRect l="-1399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0">
            <a:extLst>
              <a:ext uri="{FF2B5EF4-FFF2-40B4-BE49-F238E27FC236}">
                <a16:creationId xmlns:a16="http://schemas.microsoft.com/office/drawing/2014/main" id="{D9D928BF-507D-43B3-954D-8356734308E1}"/>
              </a:ext>
            </a:extLst>
          </p:cNvPr>
          <p:cNvGrpSpPr>
            <a:grpSpLocks/>
          </p:cNvGrpSpPr>
          <p:nvPr/>
        </p:nvGrpSpPr>
        <p:grpSpPr bwMode="auto">
          <a:xfrm>
            <a:off x="6438616" y="2695124"/>
            <a:ext cx="3554412" cy="3638550"/>
            <a:chOff x="3033" y="1694"/>
            <a:chExt cx="2239" cy="2292"/>
          </a:xfrm>
        </p:grpSpPr>
        <p:grpSp>
          <p:nvGrpSpPr>
            <p:cNvPr id="7" name="Group 48">
              <a:extLst>
                <a:ext uri="{FF2B5EF4-FFF2-40B4-BE49-F238E27FC236}">
                  <a16:creationId xmlns:a16="http://schemas.microsoft.com/office/drawing/2014/main" id="{6BEFF04C-8E64-45BE-A38F-08CA887E2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2" y="1962"/>
              <a:ext cx="1790" cy="1737"/>
              <a:chOff x="3482" y="1962"/>
              <a:chExt cx="1790" cy="1737"/>
            </a:xfrm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BCA4DEBE-67DC-4AB6-91EC-F38D34328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1968"/>
                <a:ext cx="576" cy="576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C5BE797D-BEEE-4394-850F-A7AE249E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" y="2544"/>
                <a:ext cx="576" cy="575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27660E11-F619-4717-806C-C994F0D8B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4" y="2544"/>
                <a:ext cx="576" cy="575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A48C8948-5006-4D22-BBA3-09AAB0581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3119"/>
                <a:ext cx="576" cy="576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0DA994BB-768F-4CFD-ABA6-1EF794D4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2542"/>
                <a:ext cx="576" cy="576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dirty="0"/>
              </a:p>
            </p:txBody>
          </p:sp>
          <p:grpSp>
            <p:nvGrpSpPr>
              <p:cNvPr id="22" name="Group 22">
                <a:extLst>
                  <a:ext uri="{FF2B5EF4-FFF2-40B4-BE49-F238E27FC236}">
                    <a16:creationId xmlns:a16="http://schemas.microsoft.com/office/drawing/2014/main" id="{21A8A02D-C90A-4026-8E28-F3BAC0CC89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2" y="1962"/>
                <a:ext cx="1737" cy="1737"/>
                <a:chOff x="3972" y="3793"/>
                <a:chExt cx="4344" cy="4344"/>
              </a:xfrm>
            </p:grpSpPr>
            <p:grpSp>
              <p:nvGrpSpPr>
                <p:cNvPr id="28" name="Group 23">
                  <a:extLst>
                    <a:ext uri="{FF2B5EF4-FFF2-40B4-BE49-F238E27FC236}">
                      <a16:creationId xmlns:a16="http://schemas.microsoft.com/office/drawing/2014/main" id="{41A708BB-5693-4724-BDC0-C4CB85B118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72" y="3793"/>
                  <a:ext cx="4344" cy="4344"/>
                  <a:chOff x="3972" y="3793"/>
                  <a:chExt cx="4344" cy="3760"/>
                </a:xfrm>
              </p:grpSpPr>
              <p:sp>
                <p:nvSpPr>
                  <p:cNvPr id="34" name="Line 24">
                    <a:extLst>
                      <a:ext uri="{FF2B5EF4-FFF2-40B4-BE49-F238E27FC236}">
                        <a16:creationId xmlns:a16="http://schemas.microsoft.com/office/drawing/2014/main" id="{BE6EC3B6-FBD4-440C-9DB6-5BE863B9DA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2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Line 25">
                    <a:extLst>
                      <a:ext uri="{FF2B5EF4-FFF2-40B4-BE49-F238E27FC236}">
                        <a16:creationId xmlns:a16="http://schemas.microsoft.com/office/drawing/2014/main" id="{F2A643DF-E7D3-4C94-9FE6-E8E7A55069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68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" name="Line 26">
                    <a:extLst>
                      <a:ext uri="{FF2B5EF4-FFF2-40B4-BE49-F238E27FC236}">
                        <a16:creationId xmlns:a16="http://schemas.microsoft.com/office/drawing/2014/main" id="{43C3585A-0551-48D2-BDE0-EDF440246B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16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" name="Line 27">
                    <a:extLst>
                      <a:ext uri="{FF2B5EF4-FFF2-40B4-BE49-F238E27FC236}">
                        <a16:creationId xmlns:a16="http://schemas.microsoft.com/office/drawing/2014/main" id="{6C1F4108-C0FE-4654-87B4-A02304216A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20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4763BC2-7CEC-4421-9C16-025670F157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972" y="3793"/>
                  <a:ext cx="4344" cy="4344"/>
                  <a:chOff x="3972" y="3793"/>
                  <a:chExt cx="4344" cy="3760"/>
                </a:xfrm>
              </p:grpSpPr>
              <p:sp>
                <p:nvSpPr>
                  <p:cNvPr id="30" name="Line 29">
                    <a:extLst>
                      <a:ext uri="{FF2B5EF4-FFF2-40B4-BE49-F238E27FC236}">
                        <a16:creationId xmlns:a16="http://schemas.microsoft.com/office/drawing/2014/main" id="{73C55D1D-144A-4B87-A23B-14D8139EEA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2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Line 30">
                    <a:extLst>
                      <a:ext uri="{FF2B5EF4-FFF2-40B4-BE49-F238E27FC236}">
                        <a16:creationId xmlns:a16="http://schemas.microsoft.com/office/drawing/2014/main" id="{C291E14E-3386-4868-B757-890ED77873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68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" name="Line 31">
                    <a:extLst>
                      <a:ext uri="{FF2B5EF4-FFF2-40B4-BE49-F238E27FC236}">
                        <a16:creationId xmlns:a16="http://schemas.microsoft.com/office/drawing/2014/main" id="{EAA3BC07-16BF-4C14-A2C4-1DC296A9B0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16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Line 32">
                    <a:extLst>
                      <a:ext uri="{FF2B5EF4-FFF2-40B4-BE49-F238E27FC236}">
                        <a16:creationId xmlns:a16="http://schemas.microsoft.com/office/drawing/2014/main" id="{915042C8-CD0A-4AE1-8221-7D8DFEDE8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20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Text Box 33">
                <a:extLst>
                  <a:ext uri="{FF2B5EF4-FFF2-40B4-BE49-F238E27FC236}">
                    <a16:creationId xmlns:a16="http://schemas.microsoft.com/office/drawing/2014/main" id="{9CA10069-DD9E-46B5-8EAA-7EC0D9E9DE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" y="2750"/>
                <a:ext cx="434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24" name="Text Box 34">
                <a:extLst>
                  <a:ext uri="{FF2B5EF4-FFF2-40B4-BE49-F238E27FC236}">
                    <a16:creationId xmlns:a16="http://schemas.microsoft.com/office/drawing/2014/main" id="{F63913F3-47B3-4E9C-B55A-2D732CBBD3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2" y="2174"/>
                <a:ext cx="434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25" name="Text Box 35">
                <a:extLst>
                  <a:ext uri="{FF2B5EF4-FFF2-40B4-BE49-F238E27FC236}">
                    <a16:creationId xmlns:a16="http://schemas.microsoft.com/office/drawing/2014/main" id="{72CC582E-36FE-4CBF-B4BA-F82EF75D0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8" y="3325"/>
                <a:ext cx="482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26" name="Text Box 36">
                <a:extLst>
                  <a:ext uri="{FF2B5EF4-FFF2-40B4-BE49-F238E27FC236}">
                    <a16:creationId xmlns:a16="http://schemas.microsoft.com/office/drawing/2014/main" id="{088A071F-5F58-4F9C-90CC-BD23F28A0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2750"/>
                <a:ext cx="434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27" name="Text Box 37">
                <a:extLst>
                  <a:ext uri="{FF2B5EF4-FFF2-40B4-BE49-F238E27FC236}">
                    <a16:creationId xmlns:a16="http://schemas.microsoft.com/office/drawing/2014/main" id="{4CD1EB19-CBB4-47C1-819D-740194AE2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8" y="2758"/>
                <a:ext cx="554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</p:grpSp>
        <p:sp>
          <p:nvSpPr>
            <p:cNvPr id="9" name="Text Box 38">
              <a:extLst>
                <a:ext uri="{FF2B5EF4-FFF2-40B4-BE49-F238E27FC236}">
                  <a16:creationId xmlns:a16="http://schemas.microsoft.com/office/drawing/2014/main" id="{0553B952-BEA0-48FB-B22E-D91FD217E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5" y="2144"/>
              <a:ext cx="41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 - 1</a:t>
              </a:r>
              <a:endParaRPr lang="el-GR" altLang="el-GR" sz="1800"/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EF29969-9844-43AF-B6C5-66B005211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" y="3279"/>
              <a:ext cx="4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 + 1</a:t>
              </a:r>
              <a:endParaRPr lang="el-GR" altLang="el-GR" sz="1800"/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6B9B73AD-E22E-4D96-9FCB-380718FC5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3" y="2703"/>
              <a:ext cx="18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</a:t>
              </a:r>
              <a:endParaRPr lang="el-GR" altLang="el-GR" sz="1800"/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8E46351A-7FC8-4379-B507-F9065F327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" y="1694"/>
              <a:ext cx="519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 - 1</a:t>
              </a:r>
              <a:endParaRPr lang="el-GR" altLang="el-GR" sz="1800"/>
            </a:p>
          </p:txBody>
        </p:sp>
        <p:sp>
          <p:nvSpPr>
            <p:cNvPr id="14" name="Text Box 45">
              <a:extLst>
                <a:ext uri="{FF2B5EF4-FFF2-40B4-BE49-F238E27FC236}">
                  <a16:creationId xmlns:a16="http://schemas.microsoft.com/office/drawing/2014/main" id="{BD97E6C2-D631-4DD8-B011-8D31BD12F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" y="1694"/>
              <a:ext cx="5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</a:t>
              </a:r>
              <a:endParaRPr lang="el-GR" altLang="el-GR" sz="1800"/>
            </a:p>
          </p:txBody>
        </p:sp>
        <p:sp>
          <p:nvSpPr>
            <p:cNvPr id="15" name="Text Box 46">
              <a:extLst>
                <a:ext uri="{FF2B5EF4-FFF2-40B4-BE49-F238E27FC236}">
                  <a16:creationId xmlns:a16="http://schemas.microsoft.com/office/drawing/2014/main" id="{137CEEFA-D61F-42DD-9F1D-448A853A4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" y="1694"/>
              <a:ext cx="5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 + 1</a:t>
              </a:r>
              <a:endParaRPr lang="el-GR" altLang="el-GR" sz="1800"/>
            </a:p>
          </p:txBody>
        </p:sp>
        <p:sp>
          <p:nvSpPr>
            <p:cNvPr id="16" name="Text Box 47">
              <a:extLst>
                <a:ext uri="{FF2B5EF4-FFF2-40B4-BE49-F238E27FC236}">
                  <a16:creationId xmlns:a16="http://schemas.microsoft.com/office/drawing/2014/main" id="{65B95576-5334-44A0-B71A-DC912BAC1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3778"/>
              <a:ext cx="145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4-</a:t>
              </a:r>
              <a:r>
                <a:rPr lang="el-GR" altLang="el-GR" sz="1800">
                  <a:latin typeface="Times New Roman" panose="02020603050405020304" pitchFamily="18" charset="0"/>
                </a:rPr>
                <a:t>γείτονες (</a:t>
              </a:r>
              <a:r>
                <a:rPr lang="en-US" altLang="el-GR" sz="1800">
                  <a:latin typeface="Times New Roman" panose="02020603050405020304" pitchFamily="18" charset="0"/>
                </a:rPr>
                <a:t>4-neighbors)</a:t>
              </a:r>
              <a:endParaRPr lang="el-GR" altLang="el-GR" sz="1800"/>
            </a:p>
          </p:txBody>
        </p:sp>
      </p:grpSp>
    </p:spTree>
    <p:extLst>
      <p:ext uri="{BB962C8B-B14F-4D97-AF65-F5344CB8AC3E}">
        <p14:creationId xmlns:p14="http://schemas.microsoft.com/office/powerpoint/2010/main" val="41471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B8DBF-1FE1-4747-B7D7-24FC7CEA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rgbClr val="FFFFFF"/>
                </a:solidFill>
              </a:rPr>
              <a:t>Τοπολογικές</a:t>
            </a:r>
            <a:r>
              <a:rPr lang="el-GR" sz="4000" dirty="0">
                <a:solidFill>
                  <a:srgbClr val="FFFFFF"/>
                </a:solidFill>
              </a:rPr>
              <a:t> ιδιότητες</a:t>
            </a:r>
            <a:r>
              <a:rPr lang="en-US" sz="4000" dirty="0">
                <a:solidFill>
                  <a:srgbClr val="FFFFFF"/>
                </a:solidFill>
              </a:rPr>
              <a:t>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8389" y="3179385"/>
                <a:ext cx="4354997" cy="26700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sz="2000" dirty="0">
                    <a:solidFill>
                      <a:srgbClr val="000000"/>
                    </a:solidFill>
                  </a:rPr>
                  <a:t>Γειτνίαση εικονοστοιχείων: </a:t>
                </a:r>
                <a:r>
                  <a:rPr lang="en-US" sz="2000" dirty="0">
                    <a:solidFill>
                      <a:srgbClr val="000000"/>
                    </a:solidFill>
                  </a:rPr>
                  <a:t>8</a:t>
                </a:r>
                <a:r>
                  <a:rPr lang="el-GR" sz="2000" dirty="0">
                    <a:solidFill>
                      <a:srgbClr val="000000"/>
                    </a:solidFill>
                  </a:rPr>
                  <a:t>-γείτονες</a:t>
                </a:r>
              </a:p>
              <a:p>
                <a:pPr marL="0" indent="0">
                  <a:buNone/>
                </a:pPr>
                <a:r>
                  <a:rPr lang="el-GR" altLang="el-GR" sz="2000" dirty="0"/>
                  <a:t>Δύο </a:t>
                </a:r>
                <a:r>
                  <a:rPr lang="en-US" altLang="el-GR" sz="2000" dirty="0"/>
                  <a:t>pixels </a:t>
                </a:r>
                <a:r>
                  <a:rPr lang="el-GR" altLang="el-GR" sz="2000" dirty="0"/>
                  <a:t>ονομάζονται</a:t>
                </a:r>
                <a:r>
                  <a:rPr lang="en-US" altLang="el-GR" sz="2000" dirty="0"/>
                  <a:t> </a:t>
                </a:r>
                <a:r>
                  <a:rPr lang="en-US" altLang="el-GR" sz="2000" i="1" dirty="0">
                    <a:solidFill>
                      <a:srgbClr val="FF0000"/>
                    </a:solidFill>
                  </a:rPr>
                  <a:t>8</a:t>
                </a:r>
                <a:r>
                  <a:rPr lang="el-GR" altLang="el-GR" sz="2000" i="1" dirty="0">
                    <a:solidFill>
                      <a:srgbClr val="FF0000"/>
                    </a:solidFill>
                  </a:rPr>
                  <a:t>-γείτονες</a:t>
                </a:r>
                <a:r>
                  <a:rPr lang="en-US" altLang="el-GR" sz="2000" dirty="0"/>
                  <a:t> </a:t>
                </a:r>
                <a:r>
                  <a:rPr lang="el-GR" altLang="el-GR" sz="2000" dirty="0"/>
                  <a:t>αν  έχουν  απόσταση   σκακιέρας  </a:t>
                </a:r>
                <a:r>
                  <a:rPr lang="en-US" altLang="el-G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l-GR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l-GR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el-GR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el-G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1E34A-B370-4465-BFE2-F45B412C4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389" y="3179385"/>
                <a:ext cx="4354997" cy="2670029"/>
              </a:xfrm>
              <a:blipFill>
                <a:blip r:embed="rId3"/>
                <a:stretch>
                  <a:fillRect l="-1399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65">
            <a:extLst>
              <a:ext uri="{FF2B5EF4-FFF2-40B4-BE49-F238E27FC236}">
                <a16:creationId xmlns:a16="http://schemas.microsoft.com/office/drawing/2014/main" id="{F87F7D23-DEFA-417E-9170-C0AEBD88A32E}"/>
              </a:ext>
            </a:extLst>
          </p:cNvPr>
          <p:cNvGrpSpPr>
            <a:grpSpLocks/>
          </p:cNvGrpSpPr>
          <p:nvPr/>
        </p:nvGrpSpPr>
        <p:grpSpPr bwMode="auto">
          <a:xfrm>
            <a:off x="6438616" y="2695124"/>
            <a:ext cx="3527425" cy="3638550"/>
            <a:chOff x="3249" y="1580"/>
            <a:chExt cx="2222" cy="2292"/>
          </a:xfrm>
        </p:grpSpPr>
        <p:sp>
          <p:nvSpPr>
            <p:cNvPr id="39" name="Text Box 27">
              <a:extLst>
                <a:ext uri="{FF2B5EF4-FFF2-40B4-BE49-F238E27FC236}">
                  <a16:creationId xmlns:a16="http://schemas.microsoft.com/office/drawing/2014/main" id="{0688DCC8-FDA0-4464-9603-4311B01D9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1" y="2030"/>
              <a:ext cx="41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 - 1</a:t>
              </a:r>
              <a:endParaRPr lang="el-GR" altLang="el-GR" sz="1800"/>
            </a:p>
          </p:txBody>
        </p:sp>
        <p:sp>
          <p:nvSpPr>
            <p:cNvPr id="40" name="Text Box 28">
              <a:extLst>
                <a:ext uri="{FF2B5EF4-FFF2-40B4-BE49-F238E27FC236}">
                  <a16:creationId xmlns:a16="http://schemas.microsoft.com/office/drawing/2014/main" id="{5F84FE4F-859E-4517-A1EA-15E1EC511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9" y="3165"/>
              <a:ext cx="4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 + 1</a:t>
              </a:r>
              <a:endParaRPr lang="el-GR" altLang="el-GR" sz="1800"/>
            </a:p>
          </p:txBody>
        </p:sp>
        <p:sp>
          <p:nvSpPr>
            <p:cNvPr id="41" name="Text Box 29">
              <a:extLst>
                <a:ext uri="{FF2B5EF4-FFF2-40B4-BE49-F238E27FC236}">
                  <a16:creationId xmlns:a16="http://schemas.microsoft.com/office/drawing/2014/main" id="{D80AA789-8FE1-486E-8702-E66A92545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9" y="2589"/>
              <a:ext cx="18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x</a:t>
              </a:r>
              <a:endParaRPr lang="el-GR" altLang="el-GR" sz="1800"/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81CAA756-71C3-4E61-8DA8-041EF429A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" y="1580"/>
              <a:ext cx="519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 - 1</a:t>
              </a:r>
              <a:endParaRPr lang="el-GR" altLang="el-GR" sz="1800"/>
            </a:p>
          </p:txBody>
        </p:sp>
        <p:sp>
          <p:nvSpPr>
            <p:cNvPr id="43" name="Text Box 31">
              <a:extLst>
                <a:ext uri="{FF2B5EF4-FFF2-40B4-BE49-F238E27FC236}">
                  <a16:creationId xmlns:a16="http://schemas.microsoft.com/office/drawing/2014/main" id="{4B3BEF13-B6DC-4329-A5E7-75279C2AC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8" y="1580"/>
              <a:ext cx="5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</a:t>
              </a:r>
              <a:endParaRPr lang="el-GR" altLang="el-GR" sz="1800"/>
            </a:p>
          </p:txBody>
        </p:sp>
        <p:sp>
          <p:nvSpPr>
            <p:cNvPr id="44" name="Text Box 32">
              <a:extLst>
                <a:ext uri="{FF2B5EF4-FFF2-40B4-BE49-F238E27FC236}">
                  <a16:creationId xmlns:a16="http://schemas.microsoft.com/office/drawing/2014/main" id="{019A9389-5616-44C3-A34C-7783E7923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1580"/>
              <a:ext cx="5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l-GR" sz="1800">
                  <a:latin typeface="Times New Roman" panose="02020603050405020304" pitchFamily="18" charset="0"/>
                </a:rPr>
                <a:t>y + 1</a:t>
              </a:r>
              <a:endParaRPr lang="el-GR" altLang="el-GR" sz="1800"/>
            </a:p>
          </p:txBody>
        </p:sp>
        <p:sp>
          <p:nvSpPr>
            <p:cNvPr id="45" name="Text Box 33">
              <a:extLst>
                <a:ext uri="{FF2B5EF4-FFF2-40B4-BE49-F238E27FC236}">
                  <a16:creationId xmlns:a16="http://schemas.microsoft.com/office/drawing/2014/main" id="{01BD66E9-105D-42EC-9A8D-444E25A5E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5" y="3664"/>
              <a:ext cx="145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l-GR" sz="1800">
                  <a:latin typeface="Times New Roman" panose="02020603050405020304" pitchFamily="18" charset="0"/>
                </a:rPr>
                <a:t>8</a:t>
              </a:r>
              <a:r>
                <a:rPr lang="en-US" altLang="el-GR" sz="1800">
                  <a:latin typeface="Times New Roman" panose="02020603050405020304" pitchFamily="18" charset="0"/>
                </a:rPr>
                <a:t>-</a:t>
              </a:r>
              <a:r>
                <a:rPr lang="el-GR" altLang="el-GR" sz="1800">
                  <a:latin typeface="Times New Roman" panose="02020603050405020304" pitchFamily="18" charset="0"/>
                </a:rPr>
                <a:t>γείτονες (8</a:t>
              </a:r>
              <a:r>
                <a:rPr lang="en-US" altLang="el-GR" sz="1800">
                  <a:latin typeface="Times New Roman" panose="02020603050405020304" pitchFamily="18" charset="0"/>
                </a:rPr>
                <a:t>-neighbors)</a:t>
              </a:r>
              <a:endParaRPr lang="el-GR" altLang="el-GR" sz="1800"/>
            </a:p>
          </p:txBody>
        </p:sp>
        <p:grpSp>
          <p:nvGrpSpPr>
            <p:cNvPr id="46" name="Group 35">
              <a:extLst>
                <a:ext uri="{FF2B5EF4-FFF2-40B4-BE49-F238E27FC236}">
                  <a16:creationId xmlns:a16="http://schemas.microsoft.com/office/drawing/2014/main" id="{5FC7CEBB-0E85-4813-8A32-1B39AA2060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1" y="1848"/>
              <a:ext cx="1790" cy="1738"/>
              <a:chOff x="4732" y="10693"/>
              <a:chExt cx="4476" cy="4344"/>
            </a:xfrm>
          </p:grpSpPr>
          <p:sp>
            <p:nvSpPr>
              <p:cNvPr id="47" name="Rectangle 36">
                <a:extLst>
                  <a:ext uri="{FF2B5EF4-FFF2-40B4-BE49-F238E27FC236}">
                    <a16:creationId xmlns:a16="http://schemas.microsoft.com/office/drawing/2014/main" id="{9123CEDE-3AD5-40F1-B619-D51FFBA75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7" y="1070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8" name="Rectangle 37">
                <a:extLst>
                  <a:ext uri="{FF2B5EF4-FFF2-40B4-BE49-F238E27FC236}">
                    <a16:creationId xmlns:a16="http://schemas.microsoft.com/office/drawing/2014/main" id="{888D2E3A-F06E-46E9-A316-DF8D807EB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" y="1070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9" name="Rectangle 38">
                <a:extLst>
                  <a:ext uri="{FF2B5EF4-FFF2-40B4-BE49-F238E27FC236}">
                    <a16:creationId xmlns:a16="http://schemas.microsoft.com/office/drawing/2014/main" id="{D859D203-BE66-473D-8DDE-9A390327B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" y="1358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0" name="Rectangle 39">
                <a:extLst>
                  <a:ext uri="{FF2B5EF4-FFF2-40B4-BE49-F238E27FC236}">
                    <a16:creationId xmlns:a16="http://schemas.microsoft.com/office/drawing/2014/main" id="{ED94F145-406E-482F-A693-597482222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7" y="1358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1" name="Rectangle 40">
                <a:extLst>
                  <a:ext uri="{FF2B5EF4-FFF2-40B4-BE49-F238E27FC236}">
                    <a16:creationId xmlns:a16="http://schemas.microsoft.com/office/drawing/2014/main" id="{55C527C8-8073-49A4-A3F3-70B9676F8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7" y="1070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2" name="Rectangle 41">
                <a:extLst>
                  <a:ext uri="{FF2B5EF4-FFF2-40B4-BE49-F238E27FC236}">
                    <a16:creationId xmlns:a16="http://schemas.microsoft.com/office/drawing/2014/main" id="{327A3C15-4395-4DC9-B2BE-AF32D9418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7" y="1214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3" name="Rectangle 42">
                <a:extLst>
                  <a:ext uri="{FF2B5EF4-FFF2-40B4-BE49-F238E27FC236}">
                    <a16:creationId xmlns:a16="http://schemas.microsoft.com/office/drawing/2014/main" id="{45D92298-3F1D-4C20-B20C-D73C1B8A7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" y="1214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4" name="Rectangle 43">
                <a:extLst>
                  <a:ext uri="{FF2B5EF4-FFF2-40B4-BE49-F238E27FC236}">
                    <a16:creationId xmlns:a16="http://schemas.microsoft.com/office/drawing/2014/main" id="{A63865C9-65BC-417C-8790-93AABA1B1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7" y="13588"/>
                <a:ext cx="1440" cy="14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74741B35-A194-4FF6-A797-E13FB3EFB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7" y="12145"/>
                <a:ext cx="1440" cy="1440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56" name="Group 45">
                <a:extLst>
                  <a:ext uri="{FF2B5EF4-FFF2-40B4-BE49-F238E27FC236}">
                    <a16:creationId xmlns:a16="http://schemas.microsoft.com/office/drawing/2014/main" id="{04BCA782-D1DB-4A75-AD6A-7763FEAED3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2" y="10693"/>
                <a:ext cx="4344" cy="4344"/>
                <a:chOff x="3972" y="3793"/>
                <a:chExt cx="4344" cy="4344"/>
              </a:xfrm>
            </p:grpSpPr>
            <p:grpSp>
              <p:nvGrpSpPr>
                <p:cNvPr id="66" name="Group 46">
                  <a:extLst>
                    <a:ext uri="{FF2B5EF4-FFF2-40B4-BE49-F238E27FC236}">
                      <a16:creationId xmlns:a16="http://schemas.microsoft.com/office/drawing/2014/main" id="{941EBC26-9E31-4C3B-9357-1CA352D89F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72" y="3793"/>
                  <a:ext cx="4344" cy="4344"/>
                  <a:chOff x="3972" y="3793"/>
                  <a:chExt cx="4344" cy="3760"/>
                </a:xfrm>
              </p:grpSpPr>
              <p:sp>
                <p:nvSpPr>
                  <p:cNvPr id="72" name="Line 47">
                    <a:extLst>
                      <a:ext uri="{FF2B5EF4-FFF2-40B4-BE49-F238E27FC236}">
                        <a16:creationId xmlns:a16="http://schemas.microsoft.com/office/drawing/2014/main" id="{6720CE44-57A4-4FA5-923A-EEA177CDEF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2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Line 48">
                    <a:extLst>
                      <a:ext uri="{FF2B5EF4-FFF2-40B4-BE49-F238E27FC236}">
                        <a16:creationId xmlns:a16="http://schemas.microsoft.com/office/drawing/2014/main" id="{017B6BBF-A8BA-4FD6-A928-0F5B638A5C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68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Line 49">
                    <a:extLst>
                      <a:ext uri="{FF2B5EF4-FFF2-40B4-BE49-F238E27FC236}">
                        <a16:creationId xmlns:a16="http://schemas.microsoft.com/office/drawing/2014/main" id="{7E044AC5-F21E-4A3E-A45E-05D24A5833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16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Line 50">
                    <a:extLst>
                      <a:ext uri="{FF2B5EF4-FFF2-40B4-BE49-F238E27FC236}">
                        <a16:creationId xmlns:a16="http://schemas.microsoft.com/office/drawing/2014/main" id="{07BE42BC-BB86-4517-9353-886746F1CD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20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51">
                  <a:extLst>
                    <a:ext uri="{FF2B5EF4-FFF2-40B4-BE49-F238E27FC236}">
                      <a16:creationId xmlns:a16="http://schemas.microsoft.com/office/drawing/2014/main" id="{3AFF4C9E-1143-476E-B0C8-BF31DB7BC5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972" y="3793"/>
                  <a:ext cx="4344" cy="4344"/>
                  <a:chOff x="3972" y="3793"/>
                  <a:chExt cx="4344" cy="3760"/>
                </a:xfrm>
              </p:grpSpPr>
              <p:sp>
                <p:nvSpPr>
                  <p:cNvPr id="68" name="Line 52">
                    <a:extLst>
                      <a:ext uri="{FF2B5EF4-FFF2-40B4-BE49-F238E27FC236}">
                        <a16:creationId xmlns:a16="http://schemas.microsoft.com/office/drawing/2014/main" id="{7F1C64EA-3534-4AB2-A93C-821A697242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2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Line 53">
                    <a:extLst>
                      <a:ext uri="{FF2B5EF4-FFF2-40B4-BE49-F238E27FC236}">
                        <a16:creationId xmlns:a16="http://schemas.microsoft.com/office/drawing/2014/main" id="{49426AA5-E4A9-4A8F-B8D7-AAA522FE03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868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Line 54">
                    <a:extLst>
                      <a:ext uri="{FF2B5EF4-FFF2-40B4-BE49-F238E27FC236}">
                        <a16:creationId xmlns:a16="http://schemas.microsoft.com/office/drawing/2014/main" id="{3F2CC364-E57F-4994-BFCE-9BF2DBDC8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16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Line 55">
                    <a:extLst>
                      <a:ext uri="{FF2B5EF4-FFF2-40B4-BE49-F238E27FC236}">
                        <a16:creationId xmlns:a16="http://schemas.microsoft.com/office/drawing/2014/main" id="{2E138759-4EF7-49C7-B2FE-5AE695875C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20" y="3793"/>
                    <a:ext cx="0" cy="37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7" name="Text Box 56">
                <a:extLst>
                  <a:ext uri="{FF2B5EF4-FFF2-40B4-BE49-F238E27FC236}">
                    <a16:creationId xmlns:a16="http://schemas.microsoft.com/office/drawing/2014/main" id="{36C2663E-CAEE-4124-B390-D391399B83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2" y="12664"/>
                <a:ext cx="1086" cy="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 dirty="0">
                    <a:latin typeface="Times New Roman" panose="02020603050405020304" pitchFamily="18" charset="0"/>
                  </a:rPr>
                  <a:t>)</a:t>
                </a:r>
                <a:endParaRPr lang="el-GR" altLang="el-GR" sz="1800" dirty="0"/>
              </a:p>
            </p:txBody>
          </p:sp>
          <p:sp>
            <p:nvSpPr>
              <p:cNvPr id="58" name="Text Box 57">
                <a:extLst>
                  <a:ext uri="{FF2B5EF4-FFF2-40B4-BE49-F238E27FC236}">
                    <a16:creationId xmlns:a16="http://schemas.microsoft.com/office/drawing/2014/main" id="{18D60951-E519-4D3B-96BE-F7DD1826FD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2" y="11224"/>
                <a:ext cx="1086" cy="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59" name="Text Box 58">
                <a:extLst>
                  <a:ext uri="{FF2B5EF4-FFF2-40B4-BE49-F238E27FC236}">
                    <a16:creationId xmlns:a16="http://schemas.microsoft.com/office/drawing/2014/main" id="{B1EAC840-1EE4-4021-9635-594BA3693B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2" y="14103"/>
                <a:ext cx="120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0" name="Text Box 59">
                <a:extLst>
                  <a:ext uri="{FF2B5EF4-FFF2-40B4-BE49-F238E27FC236}">
                    <a16:creationId xmlns:a16="http://schemas.microsoft.com/office/drawing/2014/main" id="{45975ADF-D3C9-47CF-8D8C-AD34948F1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2" y="12664"/>
                <a:ext cx="1086" cy="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1" name="Text Box 60">
                <a:extLst>
                  <a:ext uri="{FF2B5EF4-FFF2-40B4-BE49-F238E27FC236}">
                    <a16:creationId xmlns:a16="http://schemas.microsoft.com/office/drawing/2014/main" id="{6244D482-49E1-4426-945C-A1FD736165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2" y="12684"/>
                <a:ext cx="1386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2" name="Text Box 61">
                <a:extLst>
                  <a:ext uri="{FF2B5EF4-FFF2-40B4-BE49-F238E27FC236}">
                    <a16:creationId xmlns:a16="http://schemas.microsoft.com/office/drawing/2014/main" id="{7191BF01-9392-48F6-B137-43A46D1C6C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" y="11224"/>
                <a:ext cx="1426" cy="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3" name="Text Box 62">
                <a:extLst>
                  <a:ext uri="{FF2B5EF4-FFF2-40B4-BE49-F238E27FC236}">
                    <a16:creationId xmlns:a16="http://schemas.microsoft.com/office/drawing/2014/main" id="{90F4D22B-9F1F-42C2-AD53-D84F35BA51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42" y="11224"/>
                <a:ext cx="1486" cy="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4" name="Text Box 63">
                <a:extLst>
                  <a:ext uri="{FF2B5EF4-FFF2-40B4-BE49-F238E27FC236}">
                    <a16:creationId xmlns:a16="http://schemas.microsoft.com/office/drawing/2014/main" id="{D839F873-89C7-4AE8-8EB7-61F0700615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2" y="14104"/>
                <a:ext cx="1506" cy="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 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-1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  <p:sp>
            <p:nvSpPr>
              <p:cNvPr id="65" name="Text Box 64">
                <a:extLst>
                  <a:ext uri="{FF2B5EF4-FFF2-40B4-BE49-F238E27FC236}">
                    <a16:creationId xmlns:a16="http://schemas.microsoft.com/office/drawing/2014/main" id="{A5E695F4-34FC-4EB7-8C69-FA5044BFD6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42" y="14104"/>
                <a:ext cx="156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l-GR" sz="1800" b="1">
                    <a:latin typeface="Times New Roman" panose="02020603050405020304" pitchFamily="18" charset="0"/>
                  </a:rPr>
                  <a:t>(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x</a:t>
                </a:r>
                <a:r>
                  <a:rPr lang="el-GR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,</a:t>
                </a:r>
                <a:r>
                  <a:rPr lang="en-US" altLang="el-GR" sz="1800" b="1" i="1">
                    <a:latin typeface="Times New Roman" panose="02020603050405020304" pitchFamily="18" charset="0"/>
                  </a:rPr>
                  <a:t>y</a:t>
                </a:r>
                <a:r>
                  <a:rPr lang="en-US" altLang="el-GR" sz="1800">
                    <a:latin typeface="Times New Roman" panose="02020603050405020304" pitchFamily="18" charset="0"/>
                  </a:rPr>
                  <a:t>+1</a:t>
                </a:r>
                <a:r>
                  <a:rPr lang="en-US" altLang="el-GR" sz="1800" b="1">
                    <a:latin typeface="Times New Roman" panose="02020603050405020304" pitchFamily="18" charset="0"/>
                  </a:rPr>
                  <a:t>)</a:t>
                </a:r>
                <a:endParaRPr lang="el-GR" altLang="el-GR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0475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eep blue">
      <a:dk1>
        <a:srgbClr val="052049"/>
      </a:dk1>
      <a:lt1>
        <a:sysClr val="window" lastClr="FFFFFF"/>
      </a:lt1>
      <a:dk2>
        <a:srgbClr val="072B62"/>
      </a:dk2>
      <a:lt2>
        <a:srgbClr val="ACCBF9"/>
      </a:lt2>
      <a:accent1>
        <a:srgbClr val="0E57C4"/>
      </a:accent1>
      <a:accent2>
        <a:srgbClr val="072B62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2846</Words>
  <Application>Microsoft Office PowerPoint</Application>
  <PresentationFormat>Widescreen</PresentationFormat>
  <Paragraphs>597</Paragraphs>
  <Slides>44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Garamond</vt:lpstr>
      <vt:lpstr>Google Sans</vt:lpstr>
      <vt:lpstr>Script MT Bold</vt:lpstr>
      <vt:lpstr>Times New Roman</vt:lpstr>
      <vt:lpstr>Office Theme</vt:lpstr>
      <vt:lpstr>1_Office Theme</vt:lpstr>
      <vt:lpstr>2_Office Theme</vt:lpstr>
      <vt:lpstr>Microsoft Word Picture</vt:lpstr>
      <vt:lpstr>Έγγραφο</vt:lpstr>
      <vt:lpstr>Ιδιότητες Ψηφιακών Εικόνων</vt:lpstr>
      <vt:lpstr>Υπενθύμιση: ψηφιακή εικόνα</vt:lpstr>
      <vt:lpstr>Μετρικές απόστασης</vt:lpstr>
      <vt:lpstr>Ευκλείδεια απόσταση</vt:lpstr>
      <vt:lpstr>Απόσταση “Manhattan”</vt:lpstr>
      <vt:lpstr>Απόσταση σκακιέρας</vt:lpstr>
      <vt:lpstr>Απόσταση Minkowski</vt:lpstr>
      <vt:lpstr>Τοπολογικές ιδιότητες (1/2)</vt:lpstr>
      <vt:lpstr>Τοπολογικές ιδιότητες (2/2)</vt:lpstr>
      <vt:lpstr>Μονοπάτια</vt:lpstr>
      <vt:lpstr>Περιοχές και Συνεκτικές Περιοχές</vt:lpstr>
      <vt:lpstr>Τοπολογικές ιδιότητες, μερος 2ο (1/3)</vt:lpstr>
      <vt:lpstr>Τοπολογικές ιδιότητες, μερος 2ο (2/3)</vt:lpstr>
      <vt:lpstr>Τοπολογικές ιδιότητες, μέρος 2ο (3/3)</vt:lpstr>
      <vt:lpstr>Συνεκτικότητα (connectivity)</vt:lpstr>
      <vt:lpstr>Παράδειγμα m-συνεκτικότητας</vt:lpstr>
      <vt:lpstr>Διευκρίνηση</vt:lpstr>
      <vt:lpstr>Εύρεση συνεκτικών περιοχών</vt:lpstr>
      <vt:lpstr>Εύρεση 4-συνεκτικών περιοχών: 1η σάρωση</vt:lpstr>
      <vt:lpstr>Εύρεση 4-συνεκτικών περιοχών: 1η σάρωση</vt:lpstr>
      <vt:lpstr>Εύρεση 4-συνεκτικών περιοχών: 1η σάρωση</vt:lpstr>
      <vt:lpstr>Εύρεση 4-συνεκτικών περιοχών: 1η σάρωση</vt:lpstr>
      <vt:lpstr>Εύρεση 4-συνεκτικών περιοχών: 2η σάρωση</vt:lpstr>
      <vt:lpstr>Εύρεση συνεκτικών περιοχών</vt:lpstr>
      <vt:lpstr>Εύρεση 8-συνεκτικών περιοχών: 1η σάρωση</vt:lpstr>
      <vt:lpstr>Εύρεση 8-συνεκτικών περιοχών: 1η σάρωση</vt:lpstr>
      <vt:lpstr>Εύρεση 8-συνεκτικών περιοχών: 1η σάρωση</vt:lpstr>
      <vt:lpstr>Εύρεση 8-συνεκτικών περιοχών: 2η σάρωση</vt:lpstr>
      <vt:lpstr>Τοπολογικές ιδιότητες</vt:lpstr>
      <vt:lpstr>Εσωτερικά/εξωτερικά περιγράμματα</vt:lpstr>
      <vt:lpstr>Αναπαράσταση περιγραμμάτων</vt:lpstr>
      <vt:lpstr>PowerPoint Presentation</vt:lpstr>
      <vt:lpstr>PowerPoint Presentation</vt:lpstr>
      <vt:lpstr>Αναπαράσταση περιγραμμάτων</vt:lpstr>
      <vt:lpstr>Αριθμητικές και Λογικές Λειτουργίες</vt:lpstr>
      <vt:lpstr>Αριθμητικές Πράξεις</vt:lpstr>
      <vt:lpstr>Εξαγωγή Μέσου Όρου</vt:lpstr>
      <vt:lpstr>Μίξη Εικόνων</vt:lpstr>
      <vt:lpstr>Αφαίρεση Εικόνων</vt:lpstr>
      <vt:lpstr>Ανίχνευση κίνησης μέσω αφαίρεσης </vt:lpstr>
      <vt:lpstr>Λογικοί τελεστές (1/2)</vt:lpstr>
      <vt:lpstr>Λογικοί τελεστές (2/2)</vt:lpstr>
      <vt:lpstr>Λογικοί τελεστές, παράδειγμα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Ιδιότητες Ψηφιακών Εικόνων</dc:title>
  <dc:creator>EftPr</dc:creator>
  <cp:lastModifiedBy>EftPr</cp:lastModifiedBy>
  <cp:revision>3</cp:revision>
  <dcterms:created xsi:type="dcterms:W3CDTF">2020-10-18T08:16:41Z</dcterms:created>
  <dcterms:modified xsi:type="dcterms:W3CDTF">2021-10-20T18:35:56Z</dcterms:modified>
</cp:coreProperties>
</file>